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1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8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6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67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39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6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07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78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7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3C49-4810-46D6-8D1C-845EFB57D0ED}" type="datetimeFigureOut">
              <a:rPr lang="pt-BR" smtClean="0"/>
              <a:t>29/11/2014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BACF-4F62-4FBB-A318-66F4D4486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4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INTELIGÊNCIA EMOCIONAL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0000FF"/>
                </a:solidFill>
              </a:rPr>
              <a:t>http://pt.scribd.com/doc/53711395/Inteligencia-Emocional</a:t>
            </a:r>
            <a:endParaRPr lang="pt-B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5189"/>
            <a:ext cx="9108504" cy="502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686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2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686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614327" cy="39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81809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686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4730"/>
            <a:ext cx="4283968" cy="44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eltarotsideral.com/wp-content/uploads/2013/06/Cerebro-reptilian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84730"/>
            <a:ext cx="4673219" cy="44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686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2.bp.blogspot.com/-l38RuND6IzU/TvO40w4RlQI/AAAAAAAAF5I/mTANLh7tdJA/s1600/000crebrotriunic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7"/>
            <a:ext cx="6912768" cy="56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24" y="525233"/>
            <a:ext cx="6416436" cy="63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00300" y="-27384"/>
            <a:ext cx="4619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SISTEMA LÍMBICO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8" y="0"/>
            <a:ext cx="91656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269"/>
            <a:ext cx="9108345" cy="54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26064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FF"/>
                </a:solidFill>
              </a:rPr>
              <a:t>EMOÇÕES BÁSICAS</a:t>
            </a:r>
            <a:endParaRPr lang="pt-BR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273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FF"/>
                </a:solidFill>
              </a:rPr>
              <a:t>FUNÇÕES DO SISTEMA LÍMBICO</a:t>
            </a:r>
            <a:endParaRPr lang="pt-BR" sz="4400" b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46594"/>
            <a:ext cx="9180512" cy="61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</Words>
  <Application>Microsoft Office PowerPoint</Application>
  <PresentationFormat>Apresentação na tela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INTELIGÊNCIA EMOCIONAL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5</cp:revision>
  <dcterms:created xsi:type="dcterms:W3CDTF">2014-11-29T12:14:27Z</dcterms:created>
  <dcterms:modified xsi:type="dcterms:W3CDTF">2014-11-29T12:57:18Z</dcterms:modified>
</cp:coreProperties>
</file>