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0" r:id="rId3"/>
    <p:sldMasterId id="2147483718" r:id="rId4"/>
    <p:sldMasterId id="2147483726" r:id="rId5"/>
    <p:sldMasterId id="2147483734" r:id="rId6"/>
    <p:sldMasterId id="2147483742" r:id="rId7"/>
    <p:sldMasterId id="2147483750" r:id="rId8"/>
    <p:sldMasterId id="2147483758" r:id="rId9"/>
    <p:sldMasterId id="2147483783" r:id="rId10"/>
    <p:sldMasterId id="2147483792" r:id="rId11"/>
  </p:sldMasterIdLst>
  <p:notesMasterIdLst>
    <p:notesMasterId r:id="rId46"/>
  </p:notesMasterIdLst>
  <p:handoutMasterIdLst>
    <p:handoutMasterId r:id="rId47"/>
  </p:handoutMasterIdLst>
  <p:sldIdLst>
    <p:sldId id="275" r:id="rId12"/>
    <p:sldId id="272" r:id="rId13"/>
    <p:sldId id="277" r:id="rId14"/>
    <p:sldId id="274" r:id="rId15"/>
    <p:sldId id="266" r:id="rId16"/>
    <p:sldId id="264" r:id="rId17"/>
    <p:sldId id="271" r:id="rId18"/>
    <p:sldId id="265" r:id="rId19"/>
    <p:sldId id="269" r:id="rId20"/>
    <p:sldId id="273" r:id="rId21"/>
    <p:sldId id="268" r:id="rId22"/>
    <p:sldId id="270" r:id="rId23"/>
    <p:sldId id="289" r:id="rId24"/>
    <p:sldId id="267" r:id="rId25"/>
    <p:sldId id="283" r:id="rId26"/>
    <p:sldId id="282" r:id="rId27"/>
    <p:sldId id="281" r:id="rId28"/>
    <p:sldId id="280" r:id="rId29"/>
    <p:sldId id="290" r:id="rId30"/>
    <p:sldId id="287" r:id="rId31"/>
    <p:sldId id="278" r:id="rId32"/>
    <p:sldId id="276" r:id="rId33"/>
    <p:sldId id="288" r:id="rId34"/>
    <p:sldId id="286" r:id="rId35"/>
    <p:sldId id="279" r:id="rId36"/>
    <p:sldId id="285" r:id="rId37"/>
    <p:sldId id="284" r:id="rId38"/>
    <p:sldId id="291" r:id="rId39"/>
    <p:sldId id="293" r:id="rId40"/>
    <p:sldId id="297" r:id="rId41"/>
    <p:sldId id="298" r:id="rId42"/>
    <p:sldId id="295" r:id="rId43"/>
    <p:sldId id="292" r:id="rId44"/>
    <p:sldId id="296" r:id="rId45"/>
  </p:sldIdLst>
  <p:sldSz cx="9144000" cy="5143500" type="screen16x9"/>
  <p:notesSz cx="6805613" cy="9944100"/>
  <p:defaultTextStyle>
    <a:defPPr>
      <a:defRPr lang="en-US"/>
    </a:defPPr>
    <a:lvl1pPr marL="0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9576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9152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8728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58303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97879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37455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77031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516607" algn="l" defTabSz="879152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300"/>
    <a:srgbClr val="F37021"/>
    <a:srgbClr val="EFD921"/>
    <a:srgbClr val="2C87CB"/>
    <a:srgbClr val="3BACFF"/>
    <a:srgbClr val="1FE4C6"/>
    <a:srgbClr val="43C6E4"/>
    <a:srgbClr val="95E927"/>
    <a:srgbClr val="A4FF28"/>
    <a:srgbClr val="5D8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0" autoAdjust="0"/>
    <p:restoredTop sz="96959" autoAdjust="0"/>
  </p:normalViewPr>
  <p:slideViewPr>
    <p:cSldViewPr>
      <p:cViewPr>
        <p:scale>
          <a:sx n="100" d="100"/>
          <a:sy n="100" d="100"/>
        </p:scale>
        <p:origin x="-972" y="-402"/>
      </p:cViewPr>
      <p:guideLst>
        <p:guide orient="horz" pos="771"/>
        <p:guide orient="horz" pos="2783"/>
        <p:guide pos="5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720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r">
              <a:defRPr sz="1200"/>
            </a:lvl1pPr>
          </a:lstStyle>
          <a:p>
            <a:fld id="{CD4DA60F-0BB5-4A3D-B6FA-FDF2FC2558E5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r">
              <a:defRPr sz="1200"/>
            </a:lvl1pPr>
          </a:lstStyle>
          <a:p>
            <a:fld id="{44425933-59C9-4582-A8D9-570D66460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36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720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4064" tIns="47032" rIns="94064" bIns="47032" rtlCol="0"/>
          <a:lstStyle>
            <a:lvl1pPr algn="r">
              <a:defRPr sz="1200"/>
            </a:lvl1pPr>
          </a:lstStyle>
          <a:p>
            <a:fld id="{C2262F3B-5CC7-4D5E-B602-F5E0CB55D9B3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7813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64" tIns="47032" rIns="94064" bIns="470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4064" tIns="47032" rIns="94064" bIns="470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4064" tIns="47032" rIns="94064" bIns="47032" rtlCol="0" anchor="b"/>
          <a:lstStyle>
            <a:lvl1pPr algn="r">
              <a:defRPr sz="1200"/>
            </a:lvl1pPr>
          </a:lstStyle>
          <a:p>
            <a:fld id="{830233AA-EDD9-4D1C-B66A-95A21E602A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92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39576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79152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18728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58303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97879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37455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77031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16607" algn="l" defTabSz="879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00 - Design Studio\03 - Creative Hub\3DS Branding System Makeover\Deliverables\PPT\BLU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1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3851920" y="891336"/>
            <a:ext cx="4752528" cy="374073"/>
          </a:xfrm>
        </p:spPr>
        <p:txBody>
          <a:bodyPr>
            <a:noAutofit/>
          </a:bodyPr>
          <a:lstStyle>
            <a:lvl1pPr algn="r">
              <a:defRPr lang="en-US" sz="3200" b="0" i="0" kern="1200" spc="0" baseline="0" noProof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3ds Light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US" noProof="0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1491630"/>
            <a:ext cx="4032250" cy="43180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000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-2430000" y="2488561"/>
            <a:ext cx="5158228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600" b="0" cap="none" spc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7" name="Image 16" descr="Lockup_3DS_PPT_Blu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265" y="4671626"/>
            <a:ext cx="238169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84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FWE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975" y="39739"/>
            <a:ext cx="4464050" cy="445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0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367644" y="879562"/>
            <a:ext cx="7272808" cy="64807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200"/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68425" y="1707654"/>
            <a:ext cx="7272338" cy="468313"/>
          </a:xfrm>
        </p:spPr>
        <p:txBody>
          <a:bodyPr vert="horz" lIns="87916" tIns="43957" rIns="87916" bIns="43957" rtlCol="0" anchor="ctr">
            <a:noAutofit/>
          </a:bodyPr>
          <a:lstStyle>
            <a:lvl1pPr algn="r">
              <a:lnSpc>
                <a:spcPct val="100000"/>
              </a:lnSpc>
              <a:buFont typeface="Arial" pitchFamily="34" charset="0"/>
              <a:buNone/>
              <a:defRPr lang="en-US" sz="2000" b="0" i="0" kern="900" spc="0" baseline="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 Narrow" pitchFamily="34" charset="0"/>
              </a:defRPr>
            </a:lvl1pPr>
          </a:lstStyle>
          <a:p>
            <a:pPr marL="187200" lvl="0" indent="-259200" algn="r" defTabSz="879152" rtl="0" eaLnBrk="1" latinLnBrk="0" hangingPunct="1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dirty="0" smtClean="0"/>
              <a:t>Click to add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>
                <a:latin typeface="+mj-lt"/>
              </a:defRPr>
            </a:lvl4pPr>
            <a:lvl5pPr>
              <a:spcBef>
                <a:spcPts val="400"/>
              </a:spcBef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00 - Design Studio\03 - Creative Hub\3DS Branding System Makeover\Deliverables\PPT\WHI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16" cy="51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3851920" y="891336"/>
            <a:ext cx="4752528" cy="374073"/>
          </a:xfrm>
        </p:spPr>
        <p:txBody>
          <a:bodyPr>
            <a:noAutofit/>
          </a:bodyPr>
          <a:lstStyle>
            <a:lvl1pPr algn="r">
              <a:defRPr lang="en-US" sz="3200" b="0" i="0" kern="1200" spc="0" baseline="0" noProof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3ds Light"/>
              </a:defRPr>
            </a:lvl1pPr>
          </a:lstStyle>
          <a:p>
            <a:r>
              <a:rPr lang="en-US" noProof="0" dirty="0" smtClean="0"/>
              <a:t>Click to edit title</a:t>
            </a:r>
            <a:endParaRPr lang="en-US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1491630"/>
            <a:ext cx="4032250" cy="431800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000" baseline="0">
                <a:solidFill>
                  <a:schemeClr val="bg1"/>
                </a:solidFill>
                <a:latin typeface="+mj-lt"/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 rot="16200000">
            <a:off x="-2430000" y="2488561"/>
            <a:ext cx="5158228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1" i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6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6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600" b="0" cap="none" spc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8" name="Image 17" descr="Lockup_3DS_PPT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606" y="4673793"/>
            <a:ext cx="2359152" cy="31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8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367644" y="879562"/>
            <a:ext cx="7272808" cy="64807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200"/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68425" y="1707654"/>
            <a:ext cx="7272338" cy="468313"/>
          </a:xfrm>
        </p:spPr>
        <p:txBody>
          <a:bodyPr vert="horz" lIns="87916" tIns="43957" rIns="87916" bIns="43957" rtlCol="0" anchor="ctr">
            <a:noAutofit/>
          </a:bodyPr>
          <a:lstStyle>
            <a:lvl1pPr algn="r">
              <a:lnSpc>
                <a:spcPct val="100000"/>
              </a:lnSpc>
              <a:buFont typeface="Arial" pitchFamily="34" charset="0"/>
              <a:buNone/>
              <a:defRPr lang="en-US" sz="2000" b="0" i="0" kern="900" spc="0" baseline="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 Narrow" pitchFamily="34" charset="0"/>
              </a:defRPr>
            </a:lvl1pPr>
          </a:lstStyle>
          <a:p>
            <a:pPr marL="187200" lvl="0" indent="-259200" algn="r" defTabSz="879152" rtl="0" eaLnBrk="1" latinLnBrk="0" hangingPunct="1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dirty="0" smtClean="0"/>
              <a:t>Click to add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>
                <a:latin typeface="+mj-lt"/>
              </a:defRPr>
            </a:lvl4pPr>
            <a:lvl5pPr>
              <a:spcBef>
                <a:spcPts val="400"/>
              </a:spcBef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367644" y="879562"/>
            <a:ext cx="7272808" cy="64807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200" baseline="0"/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68425" y="1707654"/>
            <a:ext cx="7272338" cy="468313"/>
          </a:xfrm>
        </p:spPr>
        <p:txBody>
          <a:bodyPr vert="horz" lIns="87916" tIns="43957" rIns="87916" bIns="43957" rtlCol="0" anchor="ctr">
            <a:noAutofit/>
          </a:bodyPr>
          <a:lstStyle>
            <a:lvl1pPr algn="r">
              <a:lnSpc>
                <a:spcPct val="100000"/>
              </a:lnSpc>
              <a:buFont typeface="Arial" pitchFamily="34" charset="0"/>
              <a:buNone/>
              <a:defRPr lang="en-US" sz="2000" b="0" i="0" kern="900" spc="0" baseline="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 Narrow" pitchFamily="34" charset="0"/>
              </a:defRPr>
            </a:lvl1pPr>
          </a:lstStyle>
          <a:p>
            <a:pPr marL="187200" lvl="0" indent="-259200" algn="r" defTabSz="879152" rtl="0" eaLnBrk="1" latinLnBrk="0" hangingPunct="1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dirty="0" smtClean="0"/>
              <a:t>Click to add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 baseline="0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pc="0" baseline="0">
                <a:latin typeface="+mn-lt"/>
              </a:defRPr>
            </a:lvl4pPr>
            <a:lvl5pPr>
              <a:spcBef>
                <a:spcPts val="400"/>
              </a:spcBef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 baseline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367644" y="879562"/>
            <a:ext cx="7272808" cy="64807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200"/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68425" y="1707654"/>
            <a:ext cx="7272338" cy="468313"/>
          </a:xfrm>
        </p:spPr>
        <p:txBody>
          <a:bodyPr vert="horz" lIns="87916" tIns="43957" rIns="87916" bIns="43957" rtlCol="0" anchor="ctr">
            <a:noAutofit/>
          </a:bodyPr>
          <a:lstStyle>
            <a:lvl1pPr algn="r">
              <a:lnSpc>
                <a:spcPct val="100000"/>
              </a:lnSpc>
              <a:buFont typeface="Arial" pitchFamily="34" charset="0"/>
              <a:buNone/>
              <a:defRPr lang="en-US" sz="2000" b="0" i="0" kern="900" spc="0" baseline="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 Narrow" pitchFamily="34" charset="0"/>
              </a:defRPr>
            </a:lvl1pPr>
          </a:lstStyle>
          <a:p>
            <a:pPr marL="187200" lvl="0" indent="-259200" algn="r" defTabSz="879152" rtl="0" eaLnBrk="1" latinLnBrk="0" hangingPunct="1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dirty="0" smtClean="0"/>
              <a:t>Click to add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pc="0" baseline="0">
                <a:latin typeface="+mn-lt"/>
              </a:defRPr>
            </a:lvl4pPr>
            <a:lvl5pPr>
              <a:spcBef>
                <a:spcPts val="400"/>
              </a:spcBef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367644" y="879562"/>
            <a:ext cx="7272808" cy="64807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200" baseline="0"/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68425" y="1707654"/>
            <a:ext cx="7272338" cy="468313"/>
          </a:xfrm>
        </p:spPr>
        <p:txBody>
          <a:bodyPr vert="horz" lIns="87916" tIns="43957" rIns="87916" bIns="43957" rtlCol="0" anchor="ctr">
            <a:noAutofit/>
          </a:bodyPr>
          <a:lstStyle>
            <a:lvl1pPr algn="r">
              <a:lnSpc>
                <a:spcPct val="100000"/>
              </a:lnSpc>
              <a:buFont typeface="Arial" pitchFamily="34" charset="0"/>
              <a:buNone/>
              <a:defRPr lang="en-US" sz="2000" b="0" i="0" kern="900" spc="0" baseline="0" dirty="0" smtClean="0">
                <a:solidFill>
                  <a:schemeClr val="tx1"/>
                </a:solidFill>
                <a:latin typeface="+mj-lt"/>
                <a:ea typeface="+mn-ea"/>
                <a:cs typeface="3ds Light"/>
              </a:defRPr>
            </a:lvl1pPr>
          </a:lstStyle>
          <a:p>
            <a:pPr marL="187200" lvl="0" indent="-259200" algn="r" defTabSz="879152" rtl="0" eaLnBrk="1" latinLnBrk="0" hangingPunct="1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dirty="0" smtClean="0"/>
              <a:t>Click to add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367644" y="879562"/>
            <a:ext cx="7272808" cy="64807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200" baseline="0"/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68425" y="1707654"/>
            <a:ext cx="7272338" cy="468313"/>
          </a:xfrm>
        </p:spPr>
        <p:txBody>
          <a:bodyPr vert="horz" lIns="87916" tIns="43957" rIns="87916" bIns="43957" rtlCol="0" anchor="ctr">
            <a:noAutofit/>
          </a:bodyPr>
          <a:lstStyle>
            <a:lvl1pPr algn="r">
              <a:lnSpc>
                <a:spcPct val="100000"/>
              </a:lnSpc>
              <a:buFont typeface="Arial" pitchFamily="34" charset="0"/>
              <a:buNone/>
              <a:defRPr lang="en-US" sz="2000" b="0" i="0" kern="900" spc="0" baseline="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 Narrow" pitchFamily="34" charset="0"/>
              </a:defRPr>
            </a:lvl1pPr>
          </a:lstStyle>
          <a:p>
            <a:pPr marL="187200" lvl="0" indent="-259200" algn="r" defTabSz="879152" rtl="0" eaLnBrk="1" latinLnBrk="0" hangingPunct="1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dirty="0" smtClean="0"/>
              <a:t>Click to add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pc="0" baseline="0">
                <a:latin typeface="+mn-lt"/>
              </a:defRPr>
            </a:lvl4pPr>
            <a:lvl5pPr>
              <a:spcBef>
                <a:spcPts val="400"/>
              </a:spcBef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4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96549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 spc="0" baseline="0"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367644" y="879562"/>
            <a:ext cx="7272808" cy="64807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200"/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68425" y="1707654"/>
            <a:ext cx="7272338" cy="468313"/>
          </a:xfrm>
        </p:spPr>
        <p:txBody>
          <a:bodyPr vert="horz" lIns="87916" tIns="43957" rIns="87916" bIns="43957" rtlCol="0" anchor="ctr">
            <a:noAutofit/>
          </a:bodyPr>
          <a:lstStyle>
            <a:lvl1pPr algn="r">
              <a:lnSpc>
                <a:spcPct val="100000"/>
              </a:lnSpc>
              <a:buFont typeface="Arial" pitchFamily="34" charset="0"/>
              <a:buNone/>
              <a:defRPr lang="en-US" sz="2000" b="0" i="0" kern="900" spc="0" baseline="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 Narrow" pitchFamily="34" charset="0"/>
              </a:defRPr>
            </a:lvl1pPr>
          </a:lstStyle>
          <a:p>
            <a:pPr marL="187200" lvl="0" indent="-259200" algn="r" defTabSz="879152" rtl="0" eaLnBrk="1" latinLnBrk="0" hangingPunct="1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dirty="0" smtClean="0"/>
              <a:t>Click to add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pc="0" baseline="0">
                <a:latin typeface="+mn-lt"/>
              </a:defRPr>
            </a:lvl4pPr>
            <a:lvl5pPr>
              <a:spcBef>
                <a:spcPts val="400"/>
              </a:spcBef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</p:spPr>
        <p:txBody>
          <a:bodyPr/>
          <a:lstStyle>
            <a:lvl4pPr>
              <a:defRPr spc="0"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367644" y="879562"/>
            <a:ext cx="7272808" cy="64807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200"/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68425" y="1707654"/>
            <a:ext cx="7272338" cy="468313"/>
          </a:xfrm>
        </p:spPr>
        <p:txBody>
          <a:bodyPr vert="horz" lIns="87916" tIns="43957" rIns="87916" bIns="43957" rtlCol="0" anchor="ctr">
            <a:noAutofit/>
          </a:bodyPr>
          <a:lstStyle>
            <a:lvl1pPr algn="r">
              <a:lnSpc>
                <a:spcPct val="100000"/>
              </a:lnSpc>
              <a:buFont typeface="Arial" pitchFamily="34" charset="0"/>
              <a:buNone/>
              <a:defRPr lang="en-US" sz="2000" b="0" i="0" kern="900" spc="0" baseline="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 Narrow" pitchFamily="34" charset="0"/>
              </a:defRPr>
            </a:lvl1pPr>
          </a:lstStyle>
          <a:p>
            <a:pPr marL="187200" lvl="0" indent="-259200" algn="r" defTabSz="879152" rtl="0" eaLnBrk="1" latinLnBrk="0" hangingPunct="1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dirty="0" smtClean="0"/>
              <a:t>Click to add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pc="0" baseline="0">
                <a:latin typeface="+mn-lt"/>
              </a:defRPr>
            </a:lvl4pPr>
            <a:lvl5pPr>
              <a:spcBef>
                <a:spcPts val="400"/>
              </a:spcBef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kern="900"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367644" y="879562"/>
            <a:ext cx="7272808" cy="64807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200"/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68425" y="1707654"/>
            <a:ext cx="7272338" cy="468313"/>
          </a:xfrm>
        </p:spPr>
        <p:txBody>
          <a:bodyPr vert="horz" lIns="87916" tIns="43957" rIns="87916" bIns="43957" rtlCol="0" anchor="ctr">
            <a:noAutofit/>
          </a:bodyPr>
          <a:lstStyle>
            <a:lvl1pPr algn="r">
              <a:lnSpc>
                <a:spcPct val="100000"/>
              </a:lnSpc>
              <a:buFont typeface="Arial" pitchFamily="34" charset="0"/>
              <a:buNone/>
              <a:defRPr lang="en-US" sz="2000" b="0" i="0" kern="900" spc="0" baseline="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 Narrow" pitchFamily="34" charset="0"/>
              </a:defRPr>
            </a:lvl1pPr>
          </a:lstStyle>
          <a:p>
            <a:pPr marL="187200" lvl="0" indent="-259200" algn="r" defTabSz="879152" rtl="0" eaLnBrk="1" latinLnBrk="0" hangingPunct="1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dirty="0" smtClean="0"/>
              <a:t>Click to add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</p:spPr>
        <p:txBody>
          <a:bodyPr/>
          <a:lstStyle>
            <a:lvl4pPr>
              <a:defRPr spc="0"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</p:spPr>
        <p:txBody>
          <a:bodyPr/>
          <a:lstStyle>
            <a:lvl4pPr>
              <a:defRPr spc="0"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pc="0" baseline="0">
                <a:latin typeface="+mn-lt"/>
              </a:defRPr>
            </a:lvl4pPr>
            <a:lvl5pPr>
              <a:spcBef>
                <a:spcPts val="400"/>
              </a:spcBef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367644" y="879562"/>
            <a:ext cx="7272808" cy="64807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200"/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68425" y="1707654"/>
            <a:ext cx="7272338" cy="468313"/>
          </a:xfrm>
        </p:spPr>
        <p:txBody>
          <a:bodyPr vert="horz" lIns="87916" tIns="43957" rIns="87916" bIns="43957" rtlCol="0" anchor="ctr">
            <a:noAutofit/>
          </a:bodyPr>
          <a:lstStyle>
            <a:lvl1pPr algn="r">
              <a:lnSpc>
                <a:spcPct val="100000"/>
              </a:lnSpc>
              <a:buFont typeface="Arial" pitchFamily="34" charset="0"/>
              <a:buNone/>
              <a:defRPr lang="en-US" sz="2000" b="0" i="0" kern="900" spc="0" baseline="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 Narrow" pitchFamily="34" charset="0"/>
              </a:defRPr>
            </a:lvl1pPr>
          </a:lstStyle>
          <a:p>
            <a:pPr marL="187200" lvl="0" indent="-259200" algn="r" defTabSz="879152" rtl="0" eaLnBrk="1" latinLnBrk="0" hangingPunct="1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dirty="0" smtClean="0"/>
              <a:t>Click to add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pc="0" baseline="0">
                <a:latin typeface="+mn-lt"/>
              </a:defRPr>
            </a:lvl4pPr>
            <a:lvl5pPr>
              <a:spcBef>
                <a:spcPts val="400"/>
              </a:spcBef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650320" y="11316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2412320" y="1131670"/>
            <a:ext cx="5040000" cy="360000"/>
          </a:xfrm>
          <a:solidFill>
            <a:schemeClr val="tx1"/>
          </a:solidFill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First item</a:t>
            </a:r>
            <a:endParaRPr lang="en-US" noProof="0"/>
          </a:p>
        </p:txBody>
      </p:sp>
      <p:sp>
        <p:nvSpPr>
          <p:cNvPr id="5" name="Espace réservé du texte 3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650320" y="1668708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2412320" y="1668708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Second item</a:t>
            </a:r>
            <a:endParaRPr lang="en-US" noProof="0"/>
          </a:p>
        </p:txBody>
      </p:sp>
      <p:sp>
        <p:nvSpPr>
          <p:cNvPr id="7" name="Espace réservé du texte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650320" y="221175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2412320" y="221175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Third item</a:t>
            </a:r>
            <a:endParaRPr lang="en-US" noProof="0"/>
          </a:p>
        </p:txBody>
      </p:sp>
      <p:sp>
        <p:nvSpPr>
          <p:cNvPr id="9" name="Espace réservé du texte 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650320" y="275181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7" hasCustomPrompt="1"/>
          </p:nvPr>
        </p:nvSpPr>
        <p:spPr>
          <a:xfrm>
            <a:off x="2412320" y="275181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Fourth item</a:t>
            </a:r>
            <a:endParaRPr lang="en-US" noProof="0"/>
          </a:p>
        </p:txBody>
      </p:sp>
      <p:sp>
        <p:nvSpPr>
          <p:cNvPr id="11" name="Espace réservé du texte 3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650320" y="329187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2412320" y="329187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Fifth item</a:t>
            </a:r>
            <a:endParaRPr lang="en-US" noProof="0"/>
          </a:p>
        </p:txBody>
      </p:sp>
      <p:sp>
        <p:nvSpPr>
          <p:cNvPr id="13" name="Espace réservé du texte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650320" y="3831930"/>
            <a:ext cx="360000" cy="360000"/>
          </a:xfrm>
          <a:solidFill>
            <a:schemeClr val="tx1"/>
          </a:solidFill>
        </p:spPr>
        <p:txBody>
          <a:bodyPr lIns="36000" tIns="36000" rIns="36000" bIns="36000" anchor="ctr">
            <a:norm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5pPr>
              <a:buNone/>
              <a:defRPr/>
            </a:lvl5pPr>
          </a:lstStyle>
          <a:p>
            <a:pPr lvl="0"/>
            <a:r>
              <a:rPr lang="en-US" noProof="0" smtClean="0"/>
              <a:t>N°</a:t>
            </a:r>
            <a:endParaRPr lang="en-US" noProof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2320" y="3831930"/>
            <a:ext cx="5040000" cy="360000"/>
          </a:xfrm>
          <a:noFill/>
        </p:spPr>
        <p:txBody>
          <a:bodyPr lIns="288000" tIns="36000" rIns="72000" bIns="36000" anchor="ctr"/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Sixth item</a:t>
            </a:r>
            <a:endParaRPr lang="en-US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367644" y="879562"/>
            <a:ext cx="7272808" cy="648072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3200"/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1368425" y="1707654"/>
            <a:ext cx="7272338" cy="468313"/>
          </a:xfrm>
        </p:spPr>
        <p:txBody>
          <a:bodyPr vert="horz" lIns="87916" tIns="43957" rIns="87916" bIns="43957" rtlCol="0" anchor="ctr">
            <a:noAutofit/>
          </a:bodyPr>
          <a:lstStyle>
            <a:lvl1pPr algn="r">
              <a:lnSpc>
                <a:spcPct val="100000"/>
              </a:lnSpc>
              <a:buFont typeface="Arial" pitchFamily="34" charset="0"/>
              <a:buNone/>
              <a:defRPr lang="en-US" sz="2000" b="0" i="0" kern="900" spc="0" baseline="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Arial Narrow" pitchFamily="34" charset="0"/>
              </a:defRPr>
            </a:lvl1pPr>
          </a:lstStyle>
          <a:p>
            <a:pPr marL="187200" lvl="0" indent="-259200" algn="r" defTabSz="879152" rtl="0" eaLnBrk="1" latinLnBrk="0" hangingPunct="1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dirty="0" smtClean="0"/>
              <a:t>Click to add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1276350"/>
            <a:ext cx="7777163" cy="3167608"/>
          </a:xfrm>
        </p:spPr>
        <p:txBody>
          <a:bodyPr/>
          <a:lstStyle>
            <a:lvl1pPr marL="252000" indent="-252000">
              <a:spcBef>
                <a:spcPts val="800"/>
              </a:spcBef>
              <a:defRPr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pc="0" baseline="0">
                <a:latin typeface="+mn-lt"/>
              </a:defRPr>
            </a:lvl4pPr>
            <a:lvl5pPr>
              <a:spcBef>
                <a:spcPts val="400"/>
              </a:spcBef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5"/>
          </p:nvPr>
        </p:nvSpPr>
        <p:spPr>
          <a:xfrm>
            <a:off x="863600" y="879562"/>
            <a:ext cx="7777163" cy="3564396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5"/>
          </p:nvPr>
        </p:nvSpPr>
        <p:spPr>
          <a:xfrm>
            <a:off x="863601" y="1276350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6016" y="1275606"/>
            <a:ext cx="3744404" cy="3168352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pc="0" baseline="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798" y="842963"/>
            <a:ext cx="7848650" cy="345253"/>
          </a:xfrm>
        </p:spPr>
        <p:txBody>
          <a:bodyPr>
            <a:sp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7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PT_bar_bottom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15966"/>
            <a:ext cx="9144000" cy="62753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  <a:prstGeom prst="rect">
            <a:avLst/>
          </a:prstGeom>
        </p:spPr>
        <p:txBody>
          <a:bodyPr vert="horz" lIns="87916" tIns="43957" rIns="87916" bIns="43957" rtlCol="0" anchor="ctr">
            <a:noAutofit/>
          </a:bodyPr>
          <a:lstStyle/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3588" y="1306871"/>
            <a:ext cx="7776864" cy="3093065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0" y="4803998"/>
            <a:ext cx="395536" cy="360040"/>
          </a:xfrm>
          <a:prstGeom prst="rect">
            <a:avLst/>
          </a:prstGeom>
        </p:spPr>
        <p:txBody>
          <a:bodyPr lIns="87916" tIns="43957" rIns="87916" bIns="43957" anchor="ctr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95206-EC0C-43EF-8E7D-2BA7BDFE30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430000" y="2488561"/>
            <a:ext cx="5158228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3DS.COM</a:t>
            </a:r>
            <a:r>
              <a:rPr lang="en-US" sz="600" b="0" cap="none" spc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3DS_Document_2013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6" r:id="rId2"/>
    <p:sldLayoutId id="2147483774" r:id="rId3"/>
    <p:sldLayoutId id="2147483663" r:id="rId4"/>
    <p:sldLayoutId id="2147483662" r:id="rId5"/>
    <p:sldLayoutId id="2147483699" r:id="rId6"/>
    <p:sldLayoutId id="2147483664" r:id="rId7"/>
    <p:sldLayoutId id="2147483666" r:id="rId8"/>
    <p:sldLayoutId id="2147483765" r:id="rId9"/>
    <p:sldLayoutId id="2147483667" r:id="rId10"/>
    <p:sldLayoutId id="2147483696" r:id="rId11"/>
  </p:sldLayoutIdLst>
  <p:txStyles>
    <p:titleStyle>
      <a:lvl1pPr algn="l" defTabSz="879152" rtl="0" eaLnBrk="1" latinLnBrk="0" hangingPunct="1">
        <a:spcBef>
          <a:spcPct val="0"/>
        </a:spcBef>
        <a:buNone/>
        <a:defRPr lang="en-US" sz="3200" b="0" i="0" kern="1200" spc="0" baseline="0" noProof="0" dirty="0">
          <a:solidFill>
            <a:schemeClr val="tx1"/>
          </a:solidFill>
          <a:effectLst/>
          <a:latin typeface="+mj-lt"/>
          <a:ea typeface="+mj-ea"/>
          <a:cs typeface="3ds Condensed"/>
        </a:defRPr>
      </a:lvl1pPr>
    </p:titleStyle>
    <p:bodyStyle>
      <a:lvl1pPr marL="252000" indent="-252000" algn="l" defTabSz="879152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14"/>
        </a:buBlip>
        <a:defRPr sz="2000" b="0" i="0" kern="900" spc="0">
          <a:solidFill>
            <a:schemeClr val="tx1"/>
          </a:solidFill>
          <a:latin typeface="+mn-lt"/>
          <a:ea typeface="+mn-ea"/>
          <a:cs typeface="3ds Light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5"/>
        </a:buBlip>
        <a:tabLst/>
        <a:defRPr sz="1800" b="0" i="0" kern="900" spc="0" baseline="0">
          <a:solidFill>
            <a:schemeClr val="tx1"/>
          </a:solidFill>
          <a:latin typeface="+mn-lt"/>
          <a:ea typeface="+mn-ea"/>
          <a:cs typeface="3ds Light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4"/>
        </a:buBlip>
        <a:tabLst/>
        <a:defRPr sz="1600" b="0" i="0" kern="900" spc="0">
          <a:solidFill>
            <a:schemeClr val="tx1"/>
          </a:solidFill>
          <a:latin typeface="+mn-lt"/>
          <a:ea typeface="+mn-ea"/>
          <a:cs typeface="3ds Light"/>
        </a:defRPr>
      </a:lvl3pPr>
      <a:lvl4pPr marL="972000" indent="-180000" algn="l" defTabSz="879152" rtl="0" eaLnBrk="1" latinLnBrk="0" hangingPunct="1">
        <a:lnSpc>
          <a:spcPct val="100000"/>
        </a:lnSpc>
        <a:spcBef>
          <a:spcPts val="400"/>
        </a:spcBef>
        <a:buSzPct val="90000"/>
        <a:buFontTx/>
        <a:buBlip>
          <a:blip r:embed="rId15"/>
        </a:buBlip>
        <a:defRPr sz="1400" b="0" i="0" kern="900" spc="-70">
          <a:solidFill>
            <a:schemeClr val="tx1"/>
          </a:solidFill>
          <a:latin typeface="+mn-lt"/>
          <a:ea typeface="+mn-ea"/>
          <a:cs typeface="3ds Light"/>
        </a:defRPr>
      </a:lvl4pPr>
      <a:lvl5pPr marL="1080000" indent="0" algn="l" defTabSz="879152" rtl="0" eaLnBrk="1" latinLnBrk="0" hangingPunct="1">
        <a:lnSpc>
          <a:spcPct val="100000"/>
        </a:lnSpc>
        <a:spcBef>
          <a:spcPts val="300"/>
        </a:spcBef>
        <a:buFont typeface="Arial"/>
        <a:buNone/>
        <a:defRPr sz="1200" b="0" i="0" kern="1200" baseline="0">
          <a:solidFill>
            <a:schemeClr val="tx1"/>
          </a:solidFill>
          <a:latin typeface="+mn-l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2430000" y="2481197"/>
            <a:ext cx="5143500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rgbClr val="B78B20"/>
                </a:solidFill>
                <a:effectLst/>
                <a:latin typeface="Arial Narrow" pitchFamily="34" charset="0"/>
                <a:cs typeface="Arial" pitchFamily="34" charset="0"/>
              </a:rPr>
              <a:t>3DS.COM/GEOVIA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3DS_Document_2012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  <a:prstGeom prst="rect">
            <a:avLst/>
          </a:prstGeom>
        </p:spPr>
        <p:txBody>
          <a:bodyPr vert="horz" lIns="87916" tIns="43957" rIns="87916" bIns="43957" rtlCol="0" anchor="ctr">
            <a:noAutofit/>
          </a:bodyPr>
          <a:lstStyle/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3588" y="1306871"/>
            <a:ext cx="7776864" cy="3093065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/>
          <a:p>
            <a:pPr marL="252000" marR="0" lvl="0" indent="-25200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Blip>
                <a:blip r:embed="rId10"/>
              </a:buBlip>
              <a:tabLst/>
              <a:defRPr/>
            </a:pPr>
            <a:r>
              <a:rPr kumimoji="0" lang="en-US" sz="20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Click to edit Master text styles</a:t>
            </a:r>
          </a:p>
          <a:p>
            <a:pPr marL="504000" marR="0" lvl="1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11"/>
              </a:buBlip>
              <a:tabLst/>
              <a:defRPr/>
            </a:pPr>
            <a:r>
              <a:rPr kumimoji="0" lang="en-US" sz="18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Second level</a:t>
            </a:r>
          </a:p>
          <a:p>
            <a:pPr marL="756000" marR="0" lvl="2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0"/>
              </a:buBlip>
              <a:tabLst/>
              <a:defRPr/>
            </a:pPr>
            <a:r>
              <a:rPr kumimoji="0" lang="en-US" sz="16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Third level</a:t>
            </a:r>
          </a:p>
          <a:p>
            <a:pPr marL="972000" marR="0" lvl="3" indent="-180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1"/>
              </a:buBlip>
              <a:tabLst/>
              <a:defRPr/>
            </a:pPr>
            <a:r>
              <a:rPr kumimoji="0" lang="en-US" sz="1400" b="0" i="0" u="none" strike="noStrike" kern="900" cap="none" spc="-7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Fourth level</a:t>
            </a:r>
          </a:p>
          <a:p>
            <a:pPr marL="1080000" marR="0" lvl="4" indent="0" algn="l" defTabSz="87915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Fifth level</a:t>
            </a:r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0" y="4803998"/>
            <a:ext cx="395536" cy="360040"/>
          </a:xfrm>
          <a:prstGeom prst="rect">
            <a:avLst/>
          </a:prstGeom>
        </p:spPr>
        <p:txBody>
          <a:bodyPr lIns="87916" tIns="43957" rIns="87916" bIns="43957" anchor="ctr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95206-EC0C-43EF-8E7D-2BA7BDFE30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Image 10" descr="PPT_bar_bottom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15966"/>
            <a:ext cx="9144000" cy="627534"/>
          </a:xfrm>
          <a:prstGeom prst="rect">
            <a:avLst/>
          </a:prstGeom>
        </p:spPr>
      </p:pic>
      <p:pic>
        <p:nvPicPr>
          <p:cNvPr id="10" name="Picture 9" descr="GEOVIA_Logotype_RGB_Copper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200" y="4705351"/>
            <a:ext cx="1066800" cy="2457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</p:sldLayoutIdLst>
  <p:txStyles>
    <p:titleStyle>
      <a:lvl1pPr algn="l" defTabSz="879152" rtl="0" eaLnBrk="1" latinLnBrk="0" hangingPunct="1">
        <a:spcBef>
          <a:spcPct val="0"/>
        </a:spcBef>
        <a:buNone/>
        <a:defRPr lang="en-US" sz="3200" b="0" i="0" kern="1200" spc="0" baseline="0" noProof="0" dirty="0">
          <a:solidFill>
            <a:schemeClr val="tx1"/>
          </a:solidFill>
          <a:effectLst/>
          <a:latin typeface="Arial Narrow" pitchFamily="34" charset="0"/>
          <a:ea typeface="+mj-ea"/>
          <a:cs typeface="Arial Narrow" pitchFamily="34" charset="0"/>
        </a:defRPr>
      </a:lvl1pPr>
    </p:titleStyle>
    <p:bodyStyle>
      <a:lvl1pPr marL="252000" marR="0" indent="-252000" algn="l" defTabSz="879152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Blip>
          <a:blip r:embed="rId10"/>
        </a:buBlip>
        <a:tabLst/>
        <a:defRPr sz="20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16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0"/>
        </a:buBlip>
        <a:tabLst/>
        <a:defRPr sz="12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3pPr>
      <a:lvl4pPr marL="972000" marR="0" indent="-180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1400" b="0" i="0" kern="900" spc="-70">
          <a:solidFill>
            <a:schemeClr val="tx1"/>
          </a:solidFill>
          <a:latin typeface="3ds Light"/>
          <a:ea typeface="+mn-ea"/>
          <a:cs typeface="3ds Light"/>
        </a:defRPr>
      </a:lvl4pPr>
      <a:lvl5pPr marL="1080000" marR="0" indent="0" algn="l" defTabSz="87915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/>
        <a:buNone/>
        <a:tabLst/>
        <a:defRPr sz="1200" b="0" i="0" kern="1200">
          <a:solidFill>
            <a:schemeClr val="tx1"/>
          </a:solidFill>
          <a:latin typeface="3ds Ligh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2430000" y="2481197"/>
            <a:ext cx="5143500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rgbClr val="84BD00"/>
                </a:solidFill>
                <a:effectLst/>
                <a:latin typeface="Arial Narrow" pitchFamily="34" charset="0"/>
                <a:cs typeface="Arial" pitchFamily="34" charset="0"/>
              </a:rPr>
              <a:t>3DS.COM/NETVIBES</a:t>
            </a:r>
            <a:r>
              <a:rPr lang="en-US" sz="600" b="1" i="0" cap="none" spc="0" dirty="0" smtClean="0">
                <a:ln>
                  <a:noFill/>
                </a:ln>
                <a:solidFill>
                  <a:srgbClr val="B78B20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3DS_Document_2012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  <a:prstGeom prst="rect">
            <a:avLst/>
          </a:prstGeom>
        </p:spPr>
        <p:txBody>
          <a:bodyPr vert="horz" lIns="87916" tIns="43957" rIns="87916" bIns="43957" rtlCol="0" anchor="ctr">
            <a:noAutofit/>
          </a:bodyPr>
          <a:lstStyle/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3588" y="1306871"/>
            <a:ext cx="7776864" cy="3093065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/>
          <a:p>
            <a:pPr marL="252000" marR="0" lvl="0" indent="-25200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Blip>
                <a:blip r:embed="rId10"/>
              </a:buBlip>
              <a:tabLst/>
              <a:defRPr/>
            </a:pPr>
            <a:r>
              <a:rPr kumimoji="0" lang="en-US" sz="20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Click to edit Master text styles</a:t>
            </a:r>
          </a:p>
          <a:p>
            <a:pPr marL="504000" marR="0" lvl="1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11"/>
              </a:buBlip>
              <a:tabLst/>
              <a:defRPr/>
            </a:pPr>
            <a:r>
              <a:rPr kumimoji="0" lang="en-US" sz="18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Second level</a:t>
            </a:r>
          </a:p>
          <a:p>
            <a:pPr marL="756000" marR="0" lvl="2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0"/>
              </a:buBlip>
              <a:tabLst/>
              <a:defRPr/>
            </a:pPr>
            <a:r>
              <a:rPr kumimoji="0" lang="en-US" sz="16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Third level</a:t>
            </a:r>
          </a:p>
          <a:p>
            <a:pPr marL="972000" marR="0" lvl="3" indent="-180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1"/>
              </a:buBlip>
              <a:tabLst/>
              <a:defRPr/>
            </a:pPr>
            <a:r>
              <a:rPr kumimoji="0" lang="en-US" sz="1400" b="0" i="0" u="none" strike="noStrike" kern="900" cap="none" spc="-7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Fourth level</a:t>
            </a:r>
          </a:p>
          <a:p>
            <a:pPr marL="1080000" marR="0" lvl="4" indent="0" algn="l" defTabSz="87915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Fifth level</a:t>
            </a:r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0" y="4803998"/>
            <a:ext cx="395536" cy="360040"/>
          </a:xfrm>
          <a:prstGeom prst="rect">
            <a:avLst/>
          </a:prstGeom>
        </p:spPr>
        <p:txBody>
          <a:bodyPr lIns="87916" tIns="43957" rIns="87916" bIns="43957" anchor="ctr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95206-EC0C-43EF-8E7D-2BA7BDFE30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Image 10" descr="PPT_bar_bottom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15966"/>
            <a:ext cx="9144000" cy="627534"/>
          </a:xfrm>
          <a:prstGeom prst="rect">
            <a:avLst/>
          </a:prstGeom>
        </p:spPr>
      </p:pic>
      <p:pic>
        <p:nvPicPr>
          <p:cNvPr id="9" name="Picture 8" descr="NETVIBES_Logotype_RGB_Gree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200" y="4702852"/>
            <a:ext cx="1143000" cy="2500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txStyles>
    <p:titleStyle>
      <a:lvl1pPr algn="l" defTabSz="879152" rtl="0" eaLnBrk="1" latinLnBrk="0" hangingPunct="1">
        <a:spcBef>
          <a:spcPct val="0"/>
        </a:spcBef>
        <a:buNone/>
        <a:defRPr lang="en-US" sz="3200" b="0" i="0" kern="1200" spc="0" baseline="0" noProof="0" dirty="0">
          <a:solidFill>
            <a:schemeClr val="tx1"/>
          </a:solidFill>
          <a:effectLst/>
          <a:latin typeface="Arial Narrow" pitchFamily="34" charset="0"/>
          <a:ea typeface="+mj-ea"/>
          <a:cs typeface="Arial Narrow" pitchFamily="34" charset="0"/>
        </a:defRPr>
      </a:lvl1pPr>
    </p:titleStyle>
    <p:bodyStyle>
      <a:lvl1pPr marL="252000" marR="0" indent="-252000" algn="l" defTabSz="879152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Blip>
          <a:blip r:embed="rId10"/>
        </a:buBlip>
        <a:tabLst/>
        <a:defRPr sz="20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16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0"/>
        </a:buBlip>
        <a:tabLst/>
        <a:defRPr sz="12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3pPr>
      <a:lvl4pPr marL="972000" marR="0" indent="-180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1400" b="0" i="0" kern="900" spc="-70">
          <a:solidFill>
            <a:schemeClr val="tx1"/>
          </a:solidFill>
          <a:latin typeface="3ds Light"/>
          <a:ea typeface="+mn-ea"/>
          <a:cs typeface="3ds Light"/>
        </a:defRPr>
      </a:lvl4pPr>
      <a:lvl5pPr marL="1080000" marR="0" indent="0" algn="l" defTabSz="87915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/>
        <a:buNone/>
        <a:tabLst/>
        <a:defRPr sz="1200" b="0" i="0" kern="1200">
          <a:solidFill>
            <a:schemeClr val="tx1"/>
          </a:solidFill>
          <a:latin typeface="3ds Ligh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PPT_bar_bottom_CA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12564"/>
            <a:ext cx="9144000" cy="6309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-2373694" y="2481196"/>
            <a:ext cx="5143502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itchFamily="34" charset="0"/>
                <a:cs typeface="Arial" pitchFamily="34" charset="0"/>
              </a:rPr>
              <a:t>3DS.COM/CATIA</a:t>
            </a:r>
            <a:r>
              <a:rPr lang="en-US" sz="600" b="0" cap="none" spc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3DS_Document_2012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  <a:prstGeom prst="rect">
            <a:avLst/>
          </a:prstGeom>
        </p:spPr>
        <p:txBody>
          <a:bodyPr vert="horz" lIns="87916" tIns="43957" rIns="87916" bIns="43957" rtlCol="0" anchor="ctr">
            <a:noAutofit/>
          </a:bodyPr>
          <a:lstStyle/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3588" y="1306871"/>
            <a:ext cx="7776864" cy="3093065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/>
          <a:p>
            <a:pPr marL="252000" marR="0" lvl="0" indent="-25200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Blip>
                <a:blip r:embed="rId11"/>
              </a:buBlip>
              <a:tabLst/>
              <a:defRPr/>
            </a:pPr>
            <a:r>
              <a:rPr kumimoji="0" lang="en-US" sz="20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Click to edit Master text styles</a:t>
            </a:r>
          </a:p>
          <a:p>
            <a:pPr marL="504000" marR="0" lvl="1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Second level</a:t>
            </a:r>
          </a:p>
          <a:p>
            <a:pPr marL="756000" marR="0" lvl="2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1"/>
              </a:buBlip>
              <a:tabLst/>
              <a:defRPr/>
            </a:pPr>
            <a:r>
              <a:rPr kumimoji="0" lang="en-US" sz="16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Third level</a:t>
            </a:r>
          </a:p>
          <a:p>
            <a:pPr marL="972000" marR="0" lvl="3" indent="-180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2"/>
              </a:buBlip>
              <a:tabLst/>
              <a:defRPr/>
            </a:pPr>
            <a:r>
              <a:rPr kumimoji="0" lang="en-US" sz="1400" b="0" i="0" u="none" strike="noStrike" kern="900" cap="none" spc="-7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Fourth level</a:t>
            </a:r>
          </a:p>
          <a:p>
            <a:pPr marL="1080000" marR="0" lvl="4" indent="0" algn="l" defTabSz="87915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Fifth level</a:t>
            </a:r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0" y="4803998"/>
            <a:ext cx="395536" cy="360040"/>
          </a:xfrm>
          <a:prstGeom prst="rect">
            <a:avLst/>
          </a:prstGeom>
        </p:spPr>
        <p:txBody>
          <a:bodyPr lIns="87916" tIns="43957" rIns="87916" bIns="43957" anchor="ctr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95206-EC0C-43EF-8E7D-2BA7BDFE30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66" r:id="rId7"/>
    <p:sldLayoutId id="2147483708" r:id="rId8"/>
  </p:sldLayoutIdLst>
  <p:txStyles>
    <p:titleStyle>
      <a:lvl1pPr algn="l" defTabSz="879152" rtl="0" eaLnBrk="1" latinLnBrk="0" hangingPunct="1">
        <a:spcBef>
          <a:spcPct val="0"/>
        </a:spcBef>
        <a:buNone/>
        <a:defRPr lang="en-US" sz="3200" b="0" i="0" kern="1200" spc="0" baseline="0" noProof="0" dirty="0">
          <a:solidFill>
            <a:schemeClr val="tx1"/>
          </a:solidFill>
          <a:effectLst/>
          <a:latin typeface="Arial Narrow" pitchFamily="34" charset="0"/>
          <a:ea typeface="+mj-ea"/>
          <a:cs typeface="Arial Narrow" pitchFamily="34" charset="0"/>
        </a:defRPr>
      </a:lvl1pPr>
    </p:titleStyle>
    <p:bodyStyle>
      <a:lvl1pPr marL="252000" marR="0" indent="-252000" algn="l" defTabSz="879152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0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2"/>
        </a:buBlip>
        <a:tabLst/>
        <a:defRPr sz="16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12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3pPr>
      <a:lvl4pPr marL="972000" marR="0" indent="-180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2"/>
        </a:buBlip>
        <a:tabLst/>
        <a:defRPr sz="1400" b="0" i="0" kern="900" spc="0" baseline="0">
          <a:solidFill>
            <a:schemeClr val="tx1"/>
          </a:solidFill>
          <a:latin typeface="3ds Light"/>
          <a:ea typeface="+mn-ea"/>
          <a:cs typeface="3ds Light"/>
        </a:defRPr>
      </a:lvl4pPr>
      <a:lvl5pPr marL="1080000" marR="0" indent="0" algn="l" defTabSz="87915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/>
        <a:buNone/>
        <a:tabLst/>
        <a:defRPr sz="1200" b="0" i="0" kern="1200" spc="0" baseline="0">
          <a:solidFill>
            <a:schemeClr val="tx1"/>
          </a:solidFill>
          <a:latin typeface="3ds Ligh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PT_bar_bottom_SW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12564"/>
            <a:ext cx="9144000" cy="6309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-2430000" y="2481195"/>
            <a:ext cx="5143504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  <a:cs typeface="Arial" pitchFamily="34" charset="0"/>
              </a:rPr>
              <a:t>3DS.COM/SOLIDWORKS</a:t>
            </a:r>
            <a:r>
              <a:rPr lang="en-US" sz="600" b="0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3DS_Document_2012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  <a:prstGeom prst="rect">
            <a:avLst/>
          </a:prstGeom>
        </p:spPr>
        <p:txBody>
          <a:bodyPr vert="horz" lIns="87916" tIns="43957" rIns="87916" bIns="43957" rtlCol="0" anchor="ctr">
            <a:noAutofit/>
          </a:bodyPr>
          <a:lstStyle/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3588" y="1306871"/>
            <a:ext cx="7776864" cy="3093065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/>
          <a:p>
            <a:pPr marL="252000" marR="0" lvl="0" indent="-25200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Blip>
                <a:blip r:embed="rId11"/>
              </a:buBlip>
              <a:tabLst/>
              <a:defRPr/>
            </a:pPr>
            <a:r>
              <a:rPr kumimoji="0" lang="en-US" sz="20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Click to edit Master text styles</a:t>
            </a:r>
          </a:p>
          <a:p>
            <a:pPr marL="504000" marR="0" lvl="1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Second level</a:t>
            </a:r>
          </a:p>
          <a:p>
            <a:pPr marL="756000" marR="0" lvl="2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1"/>
              </a:buBlip>
              <a:tabLst/>
              <a:defRPr/>
            </a:pPr>
            <a:r>
              <a:rPr kumimoji="0" lang="en-US" sz="16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Third level</a:t>
            </a:r>
          </a:p>
          <a:p>
            <a:pPr marL="972000" marR="0" lvl="3" indent="-180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2"/>
              </a:buBlip>
              <a:tabLst/>
              <a:defRPr/>
            </a:pPr>
            <a:r>
              <a:rPr kumimoji="0" lang="en-US" sz="1400" b="0" i="0" u="none" strike="noStrike" kern="900" cap="none" spc="-7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Fourth level</a:t>
            </a:r>
          </a:p>
          <a:p>
            <a:pPr marL="1080000" marR="0" lvl="4" indent="0" algn="l" defTabSz="87915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Fifth level</a:t>
            </a:r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0" y="4803998"/>
            <a:ext cx="395536" cy="360040"/>
          </a:xfrm>
          <a:prstGeom prst="rect">
            <a:avLst/>
          </a:prstGeom>
        </p:spPr>
        <p:txBody>
          <a:bodyPr lIns="87916" tIns="43957" rIns="87916" bIns="43957" anchor="ctr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95206-EC0C-43EF-8E7D-2BA7BDFE30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67" r:id="rId7"/>
    <p:sldLayoutId id="2147483716" r:id="rId8"/>
  </p:sldLayoutIdLst>
  <p:txStyles>
    <p:titleStyle>
      <a:lvl1pPr algn="l" defTabSz="879152" rtl="0" eaLnBrk="1" latinLnBrk="0" hangingPunct="1">
        <a:spcBef>
          <a:spcPct val="0"/>
        </a:spcBef>
        <a:buNone/>
        <a:defRPr lang="en-US" sz="3200" b="0" i="0" kern="1200" spc="0" baseline="0" noProof="0" dirty="0">
          <a:solidFill>
            <a:schemeClr val="tx1"/>
          </a:solidFill>
          <a:effectLst/>
          <a:latin typeface="Arial Narrow" pitchFamily="34" charset="0"/>
          <a:ea typeface="+mj-ea"/>
          <a:cs typeface="Arial Narrow" pitchFamily="34" charset="0"/>
        </a:defRPr>
      </a:lvl1pPr>
    </p:titleStyle>
    <p:bodyStyle>
      <a:lvl1pPr marL="252000" marR="0" indent="-252000" algn="l" defTabSz="879152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0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2"/>
        </a:buBlip>
        <a:tabLst/>
        <a:defRPr sz="16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12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3pPr>
      <a:lvl4pPr marL="972000" marR="0" indent="-180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2"/>
        </a:buBlip>
        <a:tabLst/>
        <a:defRPr sz="1400" b="0" i="0" kern="900" spc="0" baseline="0">
          <a:solidFill>
            <a:schemeClr val="tx1"/>
          </a:solidFill>
          <a:latin typeface="3ds Light"/>
          <a:ea typeface="+mn-ea"/>
          <a:cs typeface="3ds Light"/>
        </a:defRPr>
      </a:lvl4pPr>
      <a:lvl5pPr marL="1080000" marR="0" indent="0" algn="l" defTabSz="87915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/>
        <a:buNone/>
        <a:tabLst/>
        <a:defRPr sz="1200" b="0" i="0" kern="1200">
          <a:solidFill>
            <a:schemeClr val="tx1"/>
          </a:solidFill>
          <a:latin typeface="3ds Ligh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PT_bar_bottom_SI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12564"/>
            <a:ext cx="9144000" cy="630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430000" y="2481197"/>
            <a:ext cx="5143500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 Narrow" pitchFamily="34" charset="0"/>
                <a:cs typeface="Arial" pitchFamily="34" charset="0"/>
              </a:rPr>
              <a:t>3DS.COM/SIMULIA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3DS_Document_2012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  <a:prstGeom prst="rect">
            <a:avLst/>
          </a:prstGeom>
        </p:spPr>
        <p:txBody>
          <a:bodyPr vert="horz" lIns="87916" tIns="43957" rIns="87916" bIns="43957" rtlCol="0" anchor="ctr">
            <a:noAutofit/>
          </a:bodyPr>
          <a:lstStyle/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3588" y="1306871"/>
            <a:ext cx="7776864" cy="3093065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/>
          <a:p>
            <a:pPr marL="252000" marR="0" lvl="0" indent="-25200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Blip>
                <a:blip r:embed="rId11"/>
              </a:buBlip>
              <a:tabLst/>
              <a:defRPr/>
            </a:pPr>
            <a:r>
              <a:rPr kumimoji="0" lang="en-US" sz="20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Click to edit Master text styles</a:t>
            </a:r>
          </a:p>
          <a:p>
            <a:pPr marL="504000" marR="0" lvl="1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Second level</a:t>
            </a:r>
          </a:p>
          <a:p>
            <a:pPr marL="756000" marR="0" lvl="2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1"/>
              </a:buBlip>
              <a:tabLst/>
              <a:defRPr/>
            </a:pPr>
            <a:r>
              <a:rPr kumimoji="0" lang="en-US" sz="16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Third level</a:t>
            </a:r>
          </a:p>
          <a:p>
            <a:pPr marL="972000" marR="0" lvl="3" indent="-180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2"/>
              </a:buBlip>
              <a:tabLst/>
              <a:defRPr/>
            </a:pPr>
            <a:r>
              <a:rPr kumimoji="0" lang="en-US" sz="1400" b="0" i="0" u="none" strike="noStrike" kern="900" cap="none" spc="-7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Fourth level</a:t>
            </a:r>
          </a:p>
          <a:p>
            <a:pPr marL="1080000" marR="0" lvl="4" indent="0" algn="l" defTabSz="87915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Fifth level</a:t>
            </a:r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0" y="4803998"/>
            <a:ext cx="395536" cy="360040"/>
          </a:xfrm>
          <a:prstGeom prst="rect">
            <a:avLst/>
          </a:prstGeom>
        </p:spPr>
        <p:txBody>
          <a:bodyPr lIns="87916" tIns="43957" rIns="87916" bIns="43957" anchor="ctr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95206-EC0C-43EF-8E7D-2BA7BDFE30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68" r:id="rId7"/>
    <p:sldLayoutId id="2147483724" r:id="rId8"/>
  </p:sldLayoutIdLst>
  <p:txStyles>
    <p:titleStyle>
      <a:lvl1pPr algn="l" defTabSz="879152" rtl="0" eaLnBrk="1" latinLnBrk="0" hangingPunct="1">
        <a:spcBef>
          <a:spcPct val="0"/>
        </a:spcBef>
        <a:buNone/>
        <a:defRPr lang="en-US" sz="3200" b="0" i="0" kern="1200" spc="0" baseline="0" noProof="0" dirty="0">
          <a:solidFill>
            <a:schemeClr val="tx1"/>
          </a:solidFill>
          <a:effectLst/>
          <a:latin typeface="Arial Narrow" pitchFamily="34" charset="0"/>
          <a:ea typeface="+mj-ea"/>
          <a:cs typeface="Arial Narrow" pitchFamily="34" charset="0"/>
        </a:defRPr>
      </a:lvl1pPr>
    </p:titleStyle>
    <p:bodyStyle>
      <a:lvl1pPr marL="252000" marR="0" indent="-252000" algn="l" defTabSz="879152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0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2"/>
        </a:buBlip>
        <a:tabLst/>
        <a:defRPr sz="16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12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3pPr>
      <a:lvl4pPr marL="972000" marR="0" indent="-180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2"/>
        </a:buBlip>
        <a:tabLst/>
        <a:defRPr sz="1400" b="0" i="0" kern="900" spc="-70">
          <a:solidFill>
            <a:schemeClr val="tx1"/>
          </a:solidFill>
          <a:latin typeface="3ds Light"/>
          <a:ea typeface="+mn-ea"/>
          <a:cs typeface="3ds Light"/>
        </a:defRPr>
      </a:lvl4pPr>
      <a:lvl5pPr marL="1080000" marR="0" indent="0" algn="l" defTabSz="87915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/>
        <a:buNone/>
        <a:tabLst/>
        <a:defRPr sz="1200" b="0" i="0" kern="1200">
          <a:solidFill>
            <a:schemeClr val="tx1"/>
          </a:solidFill>
          <a:latin typeface="3ds Ligh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NNER-DEL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0" y="4510800"/>
            <a:ext cx="9074912" cy="6314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430000" y="2481197"/>
            <a:ext cx="5143500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Narrow" pitchFamily="34" charset="0"/>
                <a:cs typeface="Arial" pitchFamily="34" charset="0"/>
              </a:rPr>
              <a:t>3DS.COM/DELMIA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3DS_Document_2012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  <a:prstGeom prst="rect">
            <a:avLst/>
          </a:prstGeom>
        </p:spPr>
        <p:txBody>
          <a:bodyPr vert="horz" lIns="87916" tIns="43957" rIns="87916" bIns="43957" rtlCol="0" anchor="ctr">
            <a:noAutofit/>
          </a:bodyPr>
          <a:lstStyle/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3588" y="1306871"/>
            <a:ext cx="7776864" cy="3093065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/>
          <a:p>
            <a:pPr marL="252000" marR="0" lvl="0" indent="-25200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Blip>
                <a:blip r:embed="rId11"/>
              </a:buBlip>
              <a:tabLst/>
              <a:defRPr/>
            </a:pPr>
            <a:r>
              <a:rPr kumimoji="0" lang="en-US" sz="20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Click to edit Master text styles</a:t>
            </a:r>
          </a:p>
          <a:p>
            <a:pPr marL="504000" marR="0" lvl="1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Second level</a:t>
            </a:r>
          </a:p>
          <a:p>
            <a:pPr marL="756000" marR="0" lvl="2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1"/>
              </a:buBlip>
              <a:tabLst/>
              <a:defRPr/>
            </a:pPr>
            <a:r>
              <a:rPr kumimoji="0" lang="en-US" sz="16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Third level</a:t>
            </a:r>
          </a:p>
          <a:p>
            <a:pPr marL="972000" marR="0" lvl="3" indent="-180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2"/>
              </a:buBlip>
              <a:tabLst/>
              <a:defRPr/>
            </a:pPr>
            <a:r>
              <a:rPr kumimoji="0" lang="en-US" sz="1400" b="0" i="0" u="none" strike="noStrike" kern="900" cap="none" spc="-7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Fourth level</a:t>
            </a:r>
          </a:p>
          <a:p>
            <a:pPr marL="1080000" marR="0" lvl="4" indent="0" algn="l" defTabSz="87915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Fifth level</a:t>
            </a:r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0" y="4803998"/>
            <a:ext cx="360000" cy="360040"/>
          </a:xfrm>
          <a:prstGeom prst="rect">
            <a:avLst/>
          </a:prstGeom>
        </p:spPr>
        <p:txBody>
          <a:bodyPr lIns="87916" tIns="43957" rIns="87916" bIns="43957" anchor="ctr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95206-EC0C-43EF-8E7D-2BA7BDFE30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69" r:id="rId7"/>
    <p:sldLayoutId id="2147483732" r:id="rId8"/>
  </p:sldLayoutIdLst>
  <p:txStyles>
    <p:titleStyle>
      <a:lvl1pPr algn="l" defTabSz="879152" rtl="0" eaLnBrk="1" latinLnBrk="0" hangingPunct="1">
        <a:spcBef>
          <a:spcPct val="0"/>
        </a:spcBef>
        <a:buNone/>
        <a:defRPr lang="en-US" sz="3200" b="0" i="0" kern="1200" spc="0" baseline="0" noProof="0" dirty="0">
          <a:solidFill>
            <a:schemeClr val="tx1"/>
          </a:solidFill>
          <a:effectLst/>
          <a:latin typeface="Arial Narrow" pitchFamily="34" charset="0"/>
          <a:ea typeface="+mj-ea"/>
          <a:cs typeface="Arial Narrow" pitchFamily="34" charset="0"/>
        </a:defRPr>
      </a:lvl1pPr>
    </p:titleStyle>
    <p:bodyStyle>
      <a:lvl1pPr marL="252000" marR="0" indent="-252000" algn="l" defTabSz="879152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0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2"/>
        </a:buBlip>
        <a:tabLst/>
        <a:defRPr sz="16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12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3pPr>
      <a:lvl4pPr marL="972000" marR="0" indent="-180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2"/>
        </a:buBlip>
        <a:tabLst/>
        <a:defRPr sz="1400" b="0" i="0" kern="900" spc="-70">
          <a:solidFill>
            <a:schemeClr val="tx1"/>
          </a:solidFill>
          <a:latin typeface="3ds Light"/>
          <a:ea typeface="+mn-ea"/>
          <a:cs typeface="3ds Light"/>
        </a:defRPr>
      </a:lvl4pPr>
      <a:lvl5pPr marL="1080000" marR="0" indent="0" algn="l" defTabSz="87915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/>
        <a:buNone/>
        <a:tabLst/>
        <a:defRPr sz="1200" b="0" i="0" kern="1200">
          <a:solidFill>
            <a:schemeClr val="tx1"/>
          </a:solidFill>
          <a:latin typeface="3ds Ligh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16200000">
            <a:off x="-2430002" y="2481197"/>
            <a:ext cx="5143503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Arial Narrow" pitchFamily="34" charset="0"/>
                <a:cs typeface="Arial" pitchFamily="34" charset="0"/>
              </a:rPr>
              <a:t>3DS.COM/ENOVIA</a:t>
            </a:r>
            <a:r>
              <a:rPr lang="en-US" sz="600" b="0" cap="none" spc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3DS_Document_2012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  <a:prstGeom prst="rect">
            <a:avLst/>
          </a:prstGeom>
        </p:spPr>
        <p:txBody>
          <a:bodyPr vert="horz" lIns="87916" tIns="43957" rIns="87916" bIns="43957" rtlCol="0" anchor="ctr">
            <a:noAutofit/>
          </a:bodyPr>
          <a:lstStyle/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3588" y="1306871"/>
            <a:ext cx="7776864" cy="3093065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/>
          <a:p>
            <a:pPr marL="252000" marR="0" lvl="0" indent="-25200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Blip>
                <a:blip r:embed="rId10"/>
              </a:buBlip>
              <a:tabLst/>
              <a:defRPr/>
            </a:pPr>
            <a:r>
              <a:rPr kumimoji="0" lang="en-US" sz="20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Click to edit Master text styles</a:t>
            </a:r>
          </a:p>
          <a:p>
            <a:pPr marL="504000" marR="0" lvl="1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11"/>
              </a:buBlip>
              <a:tabLst/>
              <a:defRPr/>
            </a:pPr>
            <a:r>
              <a:rPr kumimoji="0" lang="en-US" sz="18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Second level</a:t>
            </a:r>
          </a:p>
          <a:p>
            <a:pPr marL="756000" marR="0" lvl="2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0"/>
              </a:buBlip>
              <a:tabLst/>
              <a:defRPr/>
            </a:pPr>
            <a:r>
              <a:rPr kumimoji="0" lang="en-US" sz="16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Third level</a:t>
            </a:r>
          </a:p>
          <a:p>
            <a:pPr marL="972000" marR="0" lvl="3" indent="-180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1"/>
              </a:buBlip>
              <a:tabLst/>
              <a:defRPr/>
            </a:pPr>
            <a:r>
              <a:rPr kumimoji="0" lang="en-US" sz="1400" b="0" i="0" u="none" strike="noStrike" kern="900" cap="none" spc="-7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Fourth level</a:t>
            </a:r>
          </a:p>
          <a:p>
            <a:pPr marL="1080000" marR="0" lvl="4" indent="0" algn="l" defTabSz="87915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Fifth level</a:t>
            </a:r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0" y="4803998"/>
            <a:ext cx="395536" cy="360040"/>
          </a:xfrm>
          <a:prstGeom prst="rect">
            <a:avLst/>
          </a:prstGeom>
        </p:spPr>
        <p:txBody>
          <a:bodyPr lIns="87916" tIns="43957" rIns="87916" bIns="43957" anchor="ctr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95206-EC0C-43EF-8E7D-2BA7BDFE30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Image 6" descr="PPT_bar_bottom_EN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12564"/>
            <a:ext cx="9144000" cy="6309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70" r:id="rId7"/>
    <p:sldLayoutId id="2147483740" r:id="rId8"/>
  </p:sldLayoutIdLst>
  <p:txStyles>
    <p:titleStyle>
      <a:lvl1pPr algn="l" defTabSz="879152" rtl="0" eaLnBrk="1" latinLnBrk="0" hangingPunct="1">
        <a:spcBef>
          <a:spcPct val="0"/>
        </a:spcBef>
        <a:buNone/>
        <a:defRPr lang="en-US" sz="3200" b="0" i="0" kern="1200" spc="0" baseline="0" noProof="0" dirty="0">
          <a:solidFill>
            <a:schemeClr val="tx1"/>
          </a:solidFill>
          <a:effectLst/>
          <a:latin typeface="Arial Narrow" pitchFamily="34" charset="0"/>
          <a:ea typeface="+mj-ea"/>
          <a:cs typeface="Arial Narrow" pitchFamily="34" charset="0"/>
        </a:defRPr>
      </a:lvl1pPr>
    </p:titleStyle>
    <p:bodyStyle>
      <a:lvl1pPr marL="252000" marR="0" indent="-252000" algn="l" defTabSz="879152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Blip>
          <a:blip r:embed="rId10"/>
        </a:buBlip>
        <a:tabLst/>
        <a:defRPr sz="20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16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0"/>
        </a:buBlip>
        <a:tabLst/>
        <a:defRPr sz="12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3pPr>
      <a:lvl4pPr marL="972000" marR="0" indent="-180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1400" b="0" i="0" kern="900" spc="-70">
          <a:solidFill>
            <a:schemeClr val="tx1"/>
          </a:solidFill>
          <a:latin typeface="3ds Light"/>
          <a:ea typeface="+mn-ea"/>
          <a:cs typeface="3ds Light"/>
        </a:defRPr>
      </a:lvl4pPr>
      <a:lvl5pPr marL="1080000" marR="0" indent="0" algn="l" defTabSz="87915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/>
        <a:buNone/>
        <a:tabLst/>
        <a:defRPr sz="1200" b="0" i="0" kern="1200">
          <a:solidFill>
            <a:schemeClr val="tx1"/>
          </a:solidFill>
          <a:latin typeface="3ds Ligh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PT_bar_bottom_3D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12564"/>
            <a:ext cx="9144000" cy="630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428747" y="2470928"/>
            <a:ext cx="5164038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Arial Narrow" pitchFamily="34" charset="0"/>
                <a:cs typeface="Arial" pitchFamily="34" charset="0"/>
              </a:rPr>
              <a:t>3DS.COM/3DVIA</a:t>
            </a:r>
            <a:r>
              <a:rPr lang="en-US" sz="600" b="0" cap="none" spc="0" baseline="0" dirty="0" smtClean="0">
                <a:ln>
                  <a:noFill/>
                </a:ln>
                <a:solidFill>
                  <a:srgbClr val="95E927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3DS_Document_2012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  <a:prstGeom prst="rect">
            <a:avLst/>
          </a:prstGeom>
        </p:spPr>
        <p:txBody>
          <a:bodyPr vert="horz" lIns="87916" tIns="43957" rIns="87916" bIns="43957" rtlCol="0" anchor="ctr">
            <a:noAutofit/>
          </a:bodyPr>
          <a:lstStyle/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3588" y="1306871"/>
            <a:ext cx="7776864" cy="3093065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/>
          <a:p>
            <a:pPr marL="252000" marR="0" lvl="0" indent="-25200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Blip>
                <a:blip r:embed="rId11"/>
              </a:buBlip>
              <a:tabLst/>
              <a:defRPr/>
            </a:pPr>
            <a:r>
              <a:rPr kumimoji="0" lang="en-US" sz="20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Click to edit Master text styles</a:t>
            </a:r>
          </a:p>
          <a:p>
            <a:pPr marL="504000" marR="0" lvl="1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Second level</a:t>
            </a:r>
          </a:p>
          <a:p>
            <a:pPr marL="756000" marR="0" lvl="2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1"/>
              </a:buBlip>
              <a:tabLst/>
              <a:defRPr/>
            </a:pPr>
            <a:r>
              <a:rPr kumimoji="0" lang="en-US" sz="16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Third level</a:t>
            </a:r>
          </a:p>
          <a:p>
            <a:pPr marL="972000" marR="0" lvl="3" indent="-180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2"/>
              </a:buBlip>
              <a:tabLst/>
              <a:defRPr/>
            </a:pPr>
            <a:r>
              <a:rPr kumimoji="0" lang="en-US" sz="1400" b="0" i="0" u="none" strike="noStrike" kern="900" cap="none" spc="-7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Fourth level</a:t>
            </a:r>
          </a:p>
          <a:p>
            <a:pPr marL="1080000" marR="0" lvl="4" indent="0" algn="l" defTabSz="87915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Fifth level</a:t>
            </a:r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0" y="4803998"/>
            <a:ext cx="395536" cy="360040"/>
          </a:xfrm>
          <a:prstGeom prst="rect">
            <a:avLst/>
          </a:prstGeom>
        </p:spPr>
        <p:txBody>
          <a:bodyPr lIns="87916" tIns="43957" rIns="87916" bIns="43957" anchor="ctr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95206-EC0C-43EF-8E7D-2BA7BDFE30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71" r:id="rId7"/>
    <p:sldLayoutId id="2147483748" r:id="rId8"/>
  </p:sldLayoutIdLst>
  <p:txStyles>
    <p:titleStyle>
      <a:lvl1pPr algn="l" defTabSz="879152" rtl="0" eaLnBrk="1" latinLnBrk="0" hangingPunct="1">
        <a:spcBef>
          <a:spcPct val="0"/>
        </a:spcBef>
        <a:buNone/>
        <a:defRPr lang="en-US" sz="3200" b="0" i="0" kern="1200" spc="0" baseline="0" noProof="0" dirty="0">
          <a:solidFill>
            <a:schemeClr val="tx1"/>
          </a:solidFill>
          <a:effectLst/>
          <a:latin typeface="Arial Narrow" pitchFamily="34" charset="0"/>
          <a:ea typeface="+mj-ea"/>
          <a:cs typeface="Arial Narrow" pitchFamily="34" charset="0"/>
        </a:defRPr>
      </a:lvl1pPr>
    </p:titleStyle>
    <p:bodyStyle>
      <a:lvl1pPr marL="252000" marR="0" indent="-252000" algn="l" defTabSz="879152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0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2"/>
        </a:buBlip>
        <a:tabLst/>
        <a:defRPr sz="16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12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3pPr>
      <a:lvl4pPr marL="972000" marR="0" indent="-180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2"/>
        </a:buBlip>
        <a:tabLst/>
        <a:defRPr sz="1400" b="0" i="0" kern="900" spc="-70">
          <a:solidFill>
            <a:schemeClr val="tx1"/>
          </a:solidFill>
          <a:latin typeface="3ds Light"/>
          <a:ea typeface="+mn-ea"/>
          <a:cs typeface="3ds Light"/>
        </a:defRPr>
      </a:lvl4pPr>
      <a:lvl5pPr marL="1080000" marR="0" indent="0" algn="l" defTabSz="87915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/>
        <a:buNone/>
        <a:tabLst/>
        <a:defRPr sz="1200" b="0" i="0" kern="1200">
          <a:solidFill>
            <a:schemeClr val="tx1"/>
          </a:solidFill>
          <a:latin typeface="3ds Ligh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PT_bar_bottom_SY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12564"/>
            <a:ext cx="9144000" cy="630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30000" y="2481197"/>
            <a:ext cx="5143502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Arial Narrow" pitchFamily="34" charset="0"/>
                <a:cs typeface="Arial" pitchFamily="34" charset="0"/>
              </a:rPr>
              <a:t>3DS.COM/3DSWYM</a:t>
            </a:r>
            <a:r>
              <a:rPr lang="en-US" sz="600" b="0" cap="none" spc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3DS_Document_2012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  <a:prstGeom prst="rect">
            <a:avLst/>
          </a:prstGeom>
        </p:spPr>
        <p:txBody>
          <a:bodyPr vert="horz" lIns="87916" tIns="43957" rIns="87916" bIns="43957" rtlCol="0" anchor="ctr">
            <a:noAutofit/>
          </a:bodyPr>
          <a:lstStyle/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3588" y="1306871"/>
            <a:ext cx="7776864" cy="3093065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/>
          <a:p>
            <a:pPr marL="252000" marR="0" lvl="0" indent="-25200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Blip>
                <a:blip r:embed="rId11"/>
              </a:buBlip>
              <a:tabLst/>
              <a:defRPr/>
            </a:pPr>
            <a:r>
              <a:rPr kumimoji="0" lang="en-US" sz="20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Click to edit Master text styles</a:t>
            </a:r>
          </a:p>
          <a:p>
            <a:pPr marL="504000" marR="0" lvl="1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Second level</a:t>
            </a:r>
          </a:p>
          <a:p>
            <a:pPr marL="756000" marR="0" lvl="2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1"/>
              </a:buBlip>
              <a:tabLst/>
              <a:defRPr/>
            </a:pPr>
            <a:r>
              <a:rPr kumimoji="0" lang="en-US" sz="16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Third level</a:t>
            </a:r>
          </a:p>
          <a:p>
            <a:pPr marL="972000" marR="0" lvl="3" indent="-180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2"/>
              </a:buBlip>
              <a:tabLst/>
              <a:defRPr/>
            </a:pPr>
            <a:r>
              <a:rPr kumimoji="0" lang="en-US" sz="1400" b="0" i="0" u="none" strike="noStrike" kern="900" cap="none" spc="-7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Fourth level</a:t>
            </a:r>
          </a:p>
          <a:p>
            <a:pPr marL="1080000" marR="0" lvl="4" indent="0" algn="l" defTabSz="87915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Fifth level</a:t>
            </a:r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0" y="4803998"/>
            <a:ext cx="395536" cy="360040"/>
          </a:xfrm>
          <a:prstGeom prst="rect">
            <a:avLst/>
          </a:prstGeom>
        </p:spPr>
        <p:txBody>
          <a:bodyPr lIns="87916" tIns="43957" rIns="87916" bIns="43957" anchor="ctr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95206-EC0C-43EF-8E7D-2BA7BDFE30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72" r:id="rId7"/>
    <p:sldLayoutId id="2147483756" r:id="rId8"/>
  </p:sldLayoutIdLst>
  <p:txStyles>
    <p:titleStyle>
      <a:lvl1pPr algn="l" defTabSz="879152" rtl="0" eaLnBrk="1" latinLnBrk="0" hangingPunct="1">
        <a:spcBef>
          <a:spcPct val="0"/>
        </a:spcBef>
        <a:buNone/>
        <a:defRPr lang="en-US" sz="3200" b="0" i="0" kern="1200" spc="0" baseline="0" noProof="0" dirty="0">
          <a:solidFill>
            <a:schemeClr val="tx1"/>
          </a:solidFill>
          <a:effectLst/>
          <a:latin typeface="Arial Narrow" pitchFamily="34" charset="0"/>
          <a:ea typeface="+mj-ea"/>
          <a:cs typeface="Arial Narrow" pitchFamily="34" charset="0"/>
        </a:defRPr>
      </a:lvl1pPr>
    </p:titleStyle>
    <p:bodyStyle>
      <a:lvl1pPr marL="252000" marR="0" indent="-252000" algn="l" defTabSz="879152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0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2"/>
        </a:buBlip>
        <a:tabLst/>
        <a:defRPr sz="16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12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3pPr>
      <a:lvl4pPr marL="972000" marR="0" indent="-180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2"/>
        </a:buBlip>
        <a:tabLst/>
        <a:defRPr sz="1400" b="0" i="0" kern="900" spc="-70">
          <a:solidFill>
            <a:schemeClr val="tx1"/>
          </a:solidFill>
          <a:latin typeface="3ds Light"/>
          <a:ea typeface="+mn-ea"/>
          <a:cs typeface="3ds Light"/>
        </a:defRPr>
      </a:lvl4pPr>
      <a:lvl5pPr marL="1080000" marR="0" indent="0" algn="l" defTabSz="87915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/>
        <a:buNone/>
        <a:tabLst/>
        <a:defRPr sz="1200" b="0" i="0" kern="1200">
          <a:solidFill>
            <a:schemeClr val="tx1"/>
          </a:solidFill>
          <a:latin typeface="3ds Ligh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PT_bar_bottom_EX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12564"/>
            <a:ext cx="9144000" cy="630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430000" y="2481197"/>
            <a:ext cx="5143500" cy="181106"/>
          </a:xfrm>
          <a:prstGeom prst="rect">
            <a:avLst/>
          </a:prstGeom>
          <a:noFill/>
        </p:spPr>
        <p:txBody>
          <a:bodyPr wrap="square" lIns="87916" tIns="43957" rIns="87916" bIns="43957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b="1" i="0" cap="none" spc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 Narrow" pitchFamily="34" charset="0"/>
                <a:cs typeface="Arial" pitchFamily="34" charset="0"/>
              </a:rPr>
              <a:t>3DS.COM/EXALEAD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© Dassault </a:t>
            </a:r>
            <a:r>
              <a:rPr lang="en-US" sz="600" b="0" cap="none" spc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Systèmes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</a:t>
            </a:r>
            <a:r>
              <a:rPr lang="en-US" sz="600" b="0" cap="none" spc="0" noProof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Confidential</a:t>
            </a:r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Information | </a:t>
            </a:r>
            <a:fld id="{7932CEB9-7706-4840-A8AE-48D24CB336EF}" type="datetimeFigureOut">
              <a:rPr lang="en-US" sz="600" b="0" cap="none" spc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pPr algn="ctr"/>
              <a:t>12/4/2013</a:t>
            </a:fld>
            <a:r>
              <a:rPr lang="en-US" sz="600" b="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| ref.: 3DS_Document_2012</a:t>
            </a:r>
            <a:endParaRPr lang="en-US" sz="600" b="0" cap="none" spc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9572" y="361747"/>
            <a:ext cx="7920880" cy="374073"/>
          </a:xfrm>
          <a:prstGeom prst="rect">
            <a:avLst/>
          </a:prstGeom>
        </p:spPr>
        <p:txBody>
          <a:bodyPr vert="horz" lIns="87916" tIns="43957" rIns="87916" bIns="43957" rtlCol="0" anchor="ctr">
            <a:noAutofit/>
          </a:bodyPr>
          <a:lstStyle/>
          <a:p>
            <a:r>
              <a:rPr lang="en-US" noProof="0" dirty="0" smtClean="0"/>
              <a:t>Main Title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3588" y="1306871"/>
            <a:ext cx="7776864" cy="3093065"/>
          </a:xfrm>
          <a:prstGeom prst="rect">
            <a:avLst/>
          </a:prstGeom>
        </p:spPr>
        <p:txBody>
          <a:bodyPr vert="horz" lIns="87916" tIns="43957" rIns="87916" bIns="43957" rtlCol="0">
            <a:normAutofit/>
          </a:bodyPr>
          <a:lstStyle/>
          <a:p>
            <a:pPr marL="252000" marR="0" lvl="0" indent="-252000" algn="l" defTabSz="87915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Blip>
                <a:blip r:embed="rId11"/>
              </a:buBlip>
              <a:tabLst/>
              <a:defRPr/>
            </a:pPr>
            <a:r>
              <a:rPr kumimoji="0" lang="en-US" sz="20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Click to edit Master text styles</a:t>
            </a:r>
          </a:p>
          <a:p>
            <a:pPr marL="504000" marR="0" lvl="1" indent="-234000" algn="l" defTabSz="8791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12"/>
              </a:buBlip>
              <a:tabLst/>
              <a:defRPr/>
            </a:pPr>
            <a:r>
              <a:rPr kumimoji="0" lang="en-US" sz="18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Second level</a:t>
            </a:r>
          </a:p>
          <a:p>
            <a:pPr marL="756000" marR="0" lvl="2" indent="-216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1"/>
              </a:buBlip>
              <a:tabLst/>
              <a:defRPr/>
            </a:pPr>
            <a:r>
              <a:rPr kumimoji="0" lang="en-US" sz="1600" b="0" i="0" u="none" strike="noStrike" kern="9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Third level</a:t>
            </a:r>
          </a:p>
          <a:p>
            <a:pPr marL="972000" marR="0" lvl="3" indent="-180000" algn="l" defTabSz="879152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Tx/>
              <a:buBlip>
                <a:blip r:embed="rId12"/>
              </a:buBlip>
              <a:tabLst/>
              <a:defRPr/>
            </a:pPr>
            <a:r>
              <a:rPr kumimoji="0" lang="en-US" sz="1400" b="0" i="0" u="none" strike="noStrike" kern="900" cap="none" spc="-7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Fourth level</a:t>
            </a:r>
          </a:p>
          <a:p>
            <a:pPr marL="1080000" marR="0" lvl="4" indent="0" algn="l" defTabSz="87915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7F95"/>
                </a:solidFill>
                <a:effectLst/>
                <a:uLnTx/>
                <a:uFillTx/>
                <a:latin typeface="Arial Narrow"/>
                <a:ea typeface="+mn-ea"/>
              </a:rPr>
              <a:t>Fifth level</a:t>
            </a:r>
          </a:p>
        </p:txBody>
      </p:sp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0" y="4803998"/>
            <a:ext cx="395536" cy="360040"/>
          </a:xfrm>
          <a:prstGeom prst="rect">
            <a:avLst/>
          </a:prstGeom>
        </p:spPr>
        <p:txBody>
          <a:bodyPr lIns="87916" tIns="43957" rIns="87916" bIns="43957" anchor="ctr"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95206-EC0C-43EF-8E7D-2BA7BDFE30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879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73" r:id="rId7"/>
    <p:sldLayoutId id="2147483764" r:id="rId8"/>
  </p:sldLayoutIdLst>
  <p:txStyles>
    <p:titleStyle>
      <a:lvl1pPr algn="l" defTabSz="879152" rtl="0" eaLnBrk="1" latinLnBrk="0" hangingPunct="1">
        <a:spcBef>
          <a:spcPct val="0"/>
        </a:spcBef>
        <a:buNone/>
        <a:defRPr lang="en-US" sz="3200" b="0" i="0" kern="1200" spc="0" baseline="0" noProof="0" dirty="0">
          <a:solidFill>
            <a:schemeClr val="tx1"/>
          </a:solidFill>
          <a:effectLst/>
          <a:latin typeface="Arial Narrow" pitchFamily="34" charset="0"/>
          <a:ea typeface="+mj-ea"/>
          <a:cs typeface="Arial Narrow" pitchFamily="34" charset="0"/>
        </a:defRPr>
      </a:lvl1pPr>
    </p:titleStyle>
    <p:bodyStyle>
      <a:lvl1pPr marL="252000" marR="0" indent="-252000" algn="l" defTabSz="879152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Blip>
          <a:blip r:embed="rId11"/>
        </a:buBlip>
        <a:tabLst/>
        <a:defRPr sz="20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1pPr>
      <a:lvl2pPr marL="504000" marR="0" indent="-234000" algn="l" defTabSz="87915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Blip>
          <a:blip r:embed="rId12"/>
        </a:buBlip>
        <a:tabLst/>
        <a:defRPr sz="16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2pPr>
      <a:lvl3pPr marL="756000" marR="0" indent="-216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1"/>
        </a:buBlip>
        <a:tabLst/>
        <a:defRPr sz="1200" b="0" i="0" kern="900" spc="0" baseline="0">
          <a:solidFill>
            <a:schemeClr val="tx1"/>
          </a:solidFill>
          <a:latin typeface="Arial Narrow" pitchFamily="34" charset="0"/>
          <a:ea typeface="+mn-ea"/>
          <a:cs typeface="Arial Narrow" pitchFamily="34" charset="0"/>
        </a:defRPr>
      </a:lvl3pPr>
      <a:lvl4pPr marL="972000" marR="0" indent="-180000" algn="l" defTabSz="879152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90000"/>
        <a:buFontTx/>
        <a:buBlip>
          <a:blip r:embed="rId12"/>
        </a:buBlip>
        <a:tabLst/>
        <a:defRPr sz="1400" b="0" i="0" kern="900" spc="-70">
          <a:solidFill>
            <a:schemeClr val="tx1"/>
          </a:solidFill>
          <a:latin typeface="3ds Light"/>
          <a:ea typeface="+mn-ea"/>
          <a:cs typeface="3ds Light"/>
        </a:defRPr>
      </a:lvl4pPr>
      <a:lvl5pPr marL="1080000" marR="0" indent="0" algn="l" defTabSz="87915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/>
        <a:buNone/>
        <a:tabLst/>
        <a:defRPr sz="1200" b="0" i="0" kern="1200">
          <a:solidFill>
            <a:schemeClr val="tx1"/>
          </a:solidFill>
          <a:latin typeface="3ds Light"/>
          <a:ea typeface="+mn-ea"/>
          <a:cs typeface="3ds Light"/>
        </a:defRPr>
      </a:lvl5pPr>
      <a:lvl6pPr marL="2417668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243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819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395" indent="-219788" algn="l" defTabSz="8791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76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52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8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03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879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455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031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07" algn="l" defTabSz="8791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bes.com/sites/robertreiss/2013/07/08/customer-experience-is-now-the-5th-marketing-p-and-other-top-cmo-insights/" TargetMode="External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fr.beatsbydre.com/" TargetMode="External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le.com/ios" TargetMode="External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cerasis.com/2013/09/24/logistics-mobile-apps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mailing.3ds.com/dsx/lpv2.jssp?template=LDP6197&amp;refcode=social/slideshare" TargetMode="External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imotoringgraphics.com/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search?q=sewing+needle&amp;espv=210&amp;es_sm=93&amp;source=lnms&amp;tbm=isch&amp;sa=X&amp;ei=UC5pUse6Gcz34QSG64CoBQ&amp;ved=0CAkQ_AUoAQ&amp;biw=1920&amp;bih=1019" TargetMode="Externa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.wsj.com/article/SB10001424127887324063304578522812684722382.html" TargetMode="Externa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e.com/cdp/fuelband/us/en_us" TargetMode="Externa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E:\users\NMM\2013 Orga\SLIDESHARE\IE\Get Ready for the 4th industrial revolution_V19HD\Slide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4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:\users\NMM\2013 Orga\SLIDESHARE\IE\Get Ready for the 4th industrial revolution_V19HD\Slide1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952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2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E:\users\NMM\2013 Orga\SLIDESHARE\IE\Get Ready for the 4th industrial revolution_V19HD\Slide1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952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5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:\users\NMM\2013 Orga\SLIDESHARE\IE\Get Ready for the 4th industrial revolution_V19HD\Slide1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952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users\NMM\2013 Orga\SLIDESHARE\IE\Get Ready for the 4th industrial revolution_V19HD\Slide1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E:\users\NMM\2013 Orga\SLIDESHARE\IE\Get Ready for the 4th industrial revolution_V19HD\Slide1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11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users\NMM\2013 Orga\SLIDESHARE\IE\Get Ready for the 4th industrial revolution_V19HD\Slide1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6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:\users\NMM\2013 Orga\SLIDESHARE\IE\Get Ready for the 4th industrial revolution_V19HD\Slide1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1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:\users\NMM\2013 Orga\SLIDESHARE\IE\Get Ready for the 4th industrial revolution_V19HD\Slide1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24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E:\users\NMM\2013 Orga\SLIDESHARE\IE\Get Ready for the 4th industrial revolution_V19HD\Slide1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/>
          </p:cNvPr>
          <p:cNvSpPr/>
          <p:nvPr/>
        </p:nvSpPr>
        <p:spPr>
          <a:xfrm>
            <a:off x="381000" y="4919662"/>
            <a:ext cx="41910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0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users\NMM\2013 Orga\SLIDESHARE\IE\Get Ready for the 4th industrial revolution_V19HD\Slide1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9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users\NMM\2013 Orga\SLIDESHARE\IE\Get Ready for the 4th industrial revolution_V19HD\Slide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1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users\NMM\2013 Orga\SLIDESHARE\IE\Get Ready for the 4th industrial revolution_V19HD\Slide2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3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E:\users\NMM\2013 Orga\SLIDESHARE\IE\Get Ready for the 4th industrial revolution_V19HD\Slide2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12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E:\users\NMM\2013 Orga\SLIDESHARE\IE\Get Ready for the 4th industrial revolution_V19HD\Slide2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5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E:\users\NMM\2013 Orga\SLIDESHARE\IE\Get Ready for the 4th industrial revolution_V19HD\Slide2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4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E:\users\NMM\2013 Orga\SLIDESHARE\IE\Get Ready for the 4th industrial revolution_V19HD\Slide2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82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E:\users\NMM\2013 Orga\SLIDESHARE\IE\Get Ready for the 4th industrial revolution_V19HD\Slide2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9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E:\users\NMM\2013 Orga\SLIDESHARE\IE\Get Ready for the 4th industrial revolution_V19HD\Slide2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9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:\users\NMM\2013 Orga\SLIDESHARE\IE\Get Ready for the 4th industrial revolution_V19HD\Slide2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3"/>
          </p:cNvPr>
          <p:cNvSpPr/>
          <p:nvPr/>
        </p:nvSpPr>
        <p:spPr>
          <a:xfrm>
            <a:off x="381000" y="4824411"/>
            <a:ext cx="7620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E:\users\NMM\2013 Orga\SLIDESHARE\IE\Get Ready for the 4th industrial revolution_V19HD\Slide2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users\NMM\2013 Orga\SLIDESHARE\IE\Get Ready for the 4th industrial revolution_V19HD\Slide2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4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:\users\NMM\2013 Orga\SLIDESHARE\IE\Get Ready for the 4th industrial revolution_V19HD\Slide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2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users\NMM\2013 Orga\SLIDESHARE\IE\Get Ready for the 4th industrial revolution_V19HD\Slide3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9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:\users\NMM\2013 Orga\SLIDESHARE\IE\Get Ready for the 4th industrial revolution_V19HD\Slide3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/>
          </p:cNvPr>
          <p:cNvSpPr/>
          <p:nvPr/>
        </p:nvSpPr>
        <p:spPr>
          <a:xfrm>
            <a:off x="1133474" y="4648197"/>
            <a:ext cx="923925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5334000" y="3409950"/>
            <a:ext cx="17526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users\NMM\2013 Orga\SLIDESHARE\IE\Get Ready for the 4th industrial revolution_V19HD\Slide3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5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users\NMM\2013 Orga\SLIDESHARE\IE\Get Ready for the 4th industrial revolution_V19H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67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users\NMM\2013 Orga\SLIDESHARE\IE\Get Ready for the 4th industrial revolution_V19HD\Slide3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/>
          </p:cNvPr>
          <p:cNvSpPr/>
          <p:nvPr/>
        </p:nvSpPr>
        <p:spPr>
          <a:xfrm>
            <a:off x="9525" y="9522"/>
            <a:ext cx="9134475" cy="5133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E:\users\NMM\2013 Orga\SLIDESHARE\IE\Get Ready for the 4th industrial revolution_V19HD\Slide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/>
          </p:cNvPr>
          <p:cNvSpPr/>
          <p:nvPr/>
        </p:nvSpPr>
        <p:spPr>
          <a:xfrm>
            <a:off x="7696200" y="4171950"/>
            <a:ext cx="1295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5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E:\users\NMM\2013 Orga\SLIDESHARE\IE\Get Ready for the 4th industrial revolution_V19HD\Slide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1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E:\users\NMM\2013 Orga\SLIDESHARE\IE\Get Ready for the 4th industrial revolution_V19HD\Slide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3"/>
          </p:cNvPr>
          <p:cNvSpPr/>
          <p:nvPr/>
        </p:nvSpPr>
        <p:spPr>
          <a:xfrm>
            <a:off x="6324600" y="3638550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E:\users\NMM\2013 Orga\SLIDESHARE\IE\Get Ready for the 4th industrial revolution_V19HD\Slide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952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3"/>
          </p:cNvPr>
          <p:cNvSpPr/>
          <p:nvPr/>
        </p:nvSpPr>
        <p:spPr>
          <a:xfrm>
            <a:off x="990600" y="4324350"/>
            <a:ext cx="914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9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E:\users\NMM\2013 Orga\SLIDESHARE\IE\Get Ready for the 4th industrial revolution_V19HD\Slide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952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58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E:\users\NMM\2013 Orga\SLIDESHARE\IE\Get Ready for the 4th industrial revolution_V19HD\Slide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952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/>
          </p:cNvPr>
          <p:cNvSpPr/>
          <p:nvPr/>
        </p:nvSpPr>
        <p:spPr>
          <a:xfrm>
            <a:off x="533400" y="4829175"/>
            <a:ext cx="16002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6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3DS PPT 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GEOVIA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3DS PPT 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 NETVIBES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3DS PPT 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TIA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Arial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LIDWORKS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Arial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ULIA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Arial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LMIA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Arial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NOVIA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Arial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DVIA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Arial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DSWYM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Arial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EXALEAD">
  <a:themeElements>
    <a:clrScheme name="3DS Colors V1.0">
      <a:dk1>
        <a:srgbClr val="5B7F95"/>
      </a:dk1>
      <a:lt1>
        <a:srgbClr val="FFFFFF"/>
      </a:lt1>
      <a:dk2>
        <a:srgbClr val="001871"/>
      </a:dk2>
      <a:lt2>
        <a:srgbClr val="DA291C"/>
      </a:lt2>
      <a:accent1>
        <a:srgbClr val="5B7F95"/>
      </a:accent1>
      <a:accent2>
        <a:srgbClr val="00B2A9"/>
      </a:accent2>
      <a:accent3>
        <a:srgbClr val="FFCD00"/>
      </a:accent3>
      <a:accent4>
        <a:srgbClr val="E87722"/>
      </a:accent4>
      <a:accent5>
        <a:srgbClr val="84BD00"/>
      </a:accent5>
      <a:accent6>
        <a:srgbClr val="0077C8"/>
      </a:accent6>
      <a:hlink>
        <a:srgbClr val="0000FF"/>
      </a:hlink>
      <a:folHlink>
        <a:srgbClr val="800080"/>
      </a:folHlink>
    </a:clrScheme>
    <a:fontScheme name="3DS PPT 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39</TotalTime>
  <Words>0</Words>
  <Application>Microsoft Office PowerPoint</Application>
  <PresentationFormat>On-screen Show (16:9)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blank</vt:lpstr>
      <vt:lpstr>CATIA</vt:lpstr>
      <vt:lpstr>SOLIDWORKS</vt:lpstr>
      <vt:lpstr>SIMULIA</vt:lpstr>
      <vt:lpstr>DELMIA</vt:lpstr>
      <vt:lpstr>ENOVIA</vt:lpstr>
      <vt:lpstr>3DVIA</vt:lpstr>
      <vt:lpstr>3DSWYM</vt:lpstr>
      <vt:lpstr>EXALEAD</vt:lpstr>
      <vt:lpstr>GEOVIA</vt:lpstr>
      <vt:lpstr> NETVIBES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DASSAULT SYSTEMES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NMM</dc:creator>
  <cp:lastModifiedBy>NMM</cp:lastModifiedBy>
  <cp:revision>13</cp:revision>
  <cp:lastPrinted>2013-06-27T08:50:33Z</cp:lastPrinted>
  <dcterms:created xsi:type="dcterms:W3CDTF">2013-11-26T06:41:08Z</dcterms:created>
  <dcterms:modified xsi:type="dcterms:W3CDTF">2013-12-04T14:10:49Z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Version">
    <vt:lpwstr>1.0</vt:lpwstr>
  </property>
</Properties>
</file>