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E1049-7174-4BAB-BB25-4D2D4DD44407}" type="datetimeFigureOut">
              <a:rPr lang="pt-BR" smtClean="0"/>
              <a:t>5/1/2002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A770-ADB4-486C-B2FC-942B2D70010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2214578"/>
          </a:xfrm>
        </p:spPr>
        <p:txBody>
          <a:bodyPr>
            <a:normAutofit/>
          </a:bodyPr>
          <a:lstStyle/>
          <a:p>
            <a:r>
              <a:rPr lang="pt-BR" dirty="0" smtClean="0"/>
              <a:t>GESTÃO DO CRESCIMENTO DO SER HUMANO NAS ORGANIZAÇÕES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0070C0"/>
                </a:solidFill>
              </a:rPr>
              <a:t>Vicente  </a:t>
            </a:r>
            <a:r>
              <a:rPr lang="pt-BR" sz="4400" b="1" dirty="0" err="1" smtClean="0">
                <a:solidFill>
                  <a:srgbClr val="0070C0"/>
                </a:solidFill>
              </a:rPr>
              <a:t>Falconi</a:t>
            </a:r>
            <a:r>
              <a:rPr lang="pt-BR" sz="4400" b="1" dirty="0" smtClean="0">
                <a:solidFill>
                  <a:srgbClr val="0070C0"/>
                </a:solidFill>
              </a:rPr>
              <a:t> Campos</a:t>
            </a:r>
            <a:endParaRPr lang="pt-BR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917670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999537" cy="613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999537" cy="607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94310"/>
            <a:ext cx="8999537" cy="59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1" y="571480"/>
            <a:ext cx="8824029" cy="56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430215"/>
            <a:ext cx="8757157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4463"/>
            <a:ext cx="9080505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30214"/>
            <a:ext cx="9017822" cy="585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Apresentação na tela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GESTÃO DO CRESCIMENTO DO SER HUMANO NAS ORGANIZAÇÕES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2002-01-05T22:51:24Z</dcterms:created>
  <dcterms:modified xsi:type="dcterms:W3CDTF">2002-01-05T23:00:44Z</dcterms:modified>
</cp:coreProperties>
</file>