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1" r:id="rId4"/>
    <p:sldId id="282" r:id="rId5"/>
    <p:sldId id="280" r:id="rId6"/>
    <p:sldId id="283" r:id="rId7"/>
    <p:sldId id="27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0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7EAC-D377-4F53-96F8-5D28B4AEFDB9}" type="datetimeFigureOut">
              <a:rPr lang="pt-BR" smtClean="0"/>
              <a:pPr/>
              <a:t>1/3/2016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E5D1-9FA4-4B53-8C53-2D9CCF8780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Gerencia da Rotina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https://www.youtube.com/watch?v=YrOdPBeT3ms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grtdadchapter1-110320164617-phpapp02/95/gerenciamento-da-rotina-do-dia-a-dia-1-8-728.jpg?cb=130064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5"/>
            <a:ext cx="885828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olhavitoria.com.br/economia/blogs/gestaoeresultados/wp-content/uploads/2015/11/GAF_2015.10.26_22h23m30s_005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3515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_ePcEtAaRqy8/SrUd7JvaLTI/AAAAAAAAAtU/wiY1I095FYg/s400/Sem+t%C3%ADt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71462"/>
            <a:ext cx="7643866" cy="695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ideplayer.com.br/1/332695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gerenciamentodarotinamodulo3-110316205649-phpapp01/95/gerenciamento-da-rotina-modulo3-20-728.jpg?cb=1300309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gerenciamento-da-rotina-diaria-130728191724-phpapp01/95/gerenciamento-darotinadiaria-56-638.jpg?cb=1375039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750096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7143768" y="71438"/>
            <a:ext cx="200023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ThnAso9tOJnQZ3uCWjG_CVztG6F5r7i6Dg6fglJ6glzltHEZ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57166"/>
            <a:ext cx="9144032" cy="684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lhoreslivros.net/wp-content/uploads/2014/09/Gerenciamento-da-Rotina-do-Trabalho-do-Dia-a-Dia-fo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folhavitoria.com.br/economia/blogs/gestaoeresultados/wp-content/uploads/2012/07/Digitalizar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81499"/>
            <a:ext cx="9072593" cy="6119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lb-s2-p.mlstatic.com/administracao-en-livros-universitarios-584501-MLB20337665229_072015-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357982" cy="635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ap2arrumandoacasa-150721014450-lva1-app6891/95/captulo-2-arrumando-a-casa-13-638.jpg?cb=1437443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matheusferreira.files.wordpress.com/2010/09/gerenciamento-de-process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https://matheusferreira.files.wordpress.com/2010/09/gerenciamento-de-process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s://matheusferreira.files.wordpress.com/2010/09/gerenciamento-de-process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s://matheusferreira.files.wordpress.com/2010/09/gerenciamento-de-process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3" name="AutoShape 11" descr="https://matheusferreira.files.wordpress.com/2010/09/gerenciamento-de-process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42379" cy="64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cielo.br/img/revistas/rac/v10n2/a05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32"/>
            <a:ext cx="9049173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aula-1-1224835253985802-8/95/aula-1-12-728.jpg?cb=1224810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20283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grtdadchapter1-110320164617-phpapp02/95/gerenciamento-da-rotina-do-dia-a-dia-1-5-728.jpg?cb=130064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58" y="0"/>
            <a:ext cx="9191657" cy="689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ocplayer.com.br/docs-images/27/10198321/images/7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6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apresentaodotrabalhogerenc-131117190347-phpapp02/95/apresentao-do-trabalho-gerenc-da-rotina-2-13-638.jpg?cb=1384715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0"/>
            <a:ext cx="91692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aula-1-1224835253985802-8/95/aula-1-2-728.jpg?cb=1224810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874" cy="721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r.monografias.com/trabalhos908/gestao-qualidade-servicios/gestao-qualidade-servicios_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58114" cy="690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Apresentação na tela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Gerencia da Rotina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clodoaldo</dc:creator>
  <cp:lastModifiedBy>clodoaldo</cp:lastModifiedBy>
  <cp:revision>6</cp:revision>
  <dcterms:created xsi:type="dcterms:W3CDTF">2016-03-01T18:20:17Z</dcterms:created>
  <dcterms:modified xsi:type="dcterms:W3CDTF">2016-03-01T19:14:39Z</dcterms:modified>
</cp:coreProperties>
</file>