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F9A2-D03C-44EF-AD97-1F32EC31D6BE}" type="datetimeFigureOut">
              <a:rPr lang="pt-BR" smtClean="0"/>
              <a:t>28/6/2016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590C6-F932-4706-A66E-D8F16591892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2060"/>
                </a:solidFill>
              </a:rPr>
              <a:t>SOBRE  O PODER DOS MODELOS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Como Validar um Modelo???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3600" dirty="0" smtClean="0"/>
              <a:t>Um Modelo </a:t>
            </a:r>
            <a:r>
              <a:rPr lang="pt-BR" sz="3600" b="1" dirty="0" smtClean="0"/>
              <a:t>de um dado </a:t>
            </a:r>
            <a:r>
              <a:rPr lang="pt-BR" sz="3600" b="1" dirty="0" smtClean="0"/>
              <a:t>fenômeno / aspecto     </a:t>
            </a:r>
            <a:r>
              <a:rPr lang="pt-BR" sz="3600" dirty="0" smtClean="0"/>
              <a:t>é tão mais </a:t>
            </a:r>
            <a:r>
              <a:rPr lang="pt-BR" sz="3600" dirty="0" smtClean="0">
                <a:solidFill>
                  <a:srgbClr val="002060"/>
                </a:solidFill>
              </a:rPr>
              <a:t>válido/verdadeiro/representativo/exato...</a:t>
            </a:r>
          </a:p>
          <a:p>
            <a:pPr algn="ctr">
              <a:buNone/>
            </a:pPr>
            <a:endParaRPr lang="pt-BR" sz="2400" dirty="0" smtClean="0"/>
          </a:p>
          <a:p>
            <a:pPr lvl="1"/>
            <a:r>
              <a:rPr lang="pt-BR" sz="3200" dirty="0" smtClean="0"/>
              <a:t>Quanto mais ele o conseguir </a:t>
            </a:r>
            <a:r>
              <a:rPr lang="pt-BR" sz="3200" b="1" dirty="0" smtClean="0"/>
              <a:t>Explicar</a:t>
            </a:r>
          </a:p>
          <a:p>
            <a:pPr lvl="1"/>
            <a:r>
              <a:rPr lang="pt-BR" sz="3200" dirty="0" smtClean="0"/>
              <a:t>Quanto maior for a </a:t>
            </a:r>
            <a:r>
              <a:rPr lang="pt-BR" sz="3200" b="1" dirty="0" smtClean="0"/>
              <a:t>Representatividade</a:t>
            </a:r>
            <a:r>
              <a:rPr lang="pt-BR" sz="3200" dirty="0" smtClean="0"/>
              <a:t> / </a:t>
            </a:r>
            <a:r>
              <a:rPr lang="pt-BR" sz="3200" b="1" dirty="0" smtClean="0"/>
              <a:t>Abrangência</a:t>
            </a:r>
            <a:r>
              <a:rPr lang="pt-BR" sz="3200" dirty="0" smtClean="0"/>
              <a:t> de variáveis associadas</a:t>
            </a:r>
          </a:p>
          <a:p>
            <a:pPr lvl="1"/>
            <a:r>
              <a:rPr lang="pt-BR" sz="3200" dirty="0" smtClean="0"/>
              <a:t>Quanto mais consegue </a:t>
            </a:r>
            <a:r>
              <a:rPr lang="pt-BR" sz="3200" b="1" dirty="0" smtClean="0"/>
              <a:t>Repetir/Reproduzir </a:t>
            </a:r>
            <a:r>
              <a:rPr lang="pt-BR" sz="3200" dirty="0" smtClean="0"/>
              <a:t>o fenômeno</a:t>
            </a:r>
          </a:p>
          <a:p>
            <a:pPr lvl="1"/>
            <a:r>
              <a:rPr lang="pt-BR" sz="3200" dirty="0" smtClean="0"/>
              <a:t>Quanto mais ele </a:t>
            </a:r>
            <a:r>
              <a:rPr lang="pt-BR" sz="3200" b="1" dirty="0" smtClean="0"/>
              <a:t>Prever</a:t>
            </a:r>
            <a:r>
              <a:rPr lang="pt-BR" sz="3200" dirty="0" smtClean="0"/>
              <a:t> o comportamento futuro</a:t>
            </a:r>
          </a:p>
          <a:p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-2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O </a:t>
            </a:r>
            <a:r>
              <a:rPr lang="pt-BR" sz="3200" b="1" dirty="0" smtClean="0">
                <a:solidFill>
                  <a:srgbClr val="FF0000"/>
                </a:solidFill>
              </a:rPr>
              <a:t>Conhecimento</a:t>
            </a:r>
            <a:r>
              <a:rPr lang="pt-BR" sz="3200" dirty="0" smtClean="0"/>
              <a:t> </a:t>
            </a:r>
            <a:r>
              <a:rPr lang="pt-BR" sz="3200" dirty="0" smtClean="0"/>
              <a:t>se constrói </a:t>
            </a:r>
          </a:p>
          <a:p>
            <a:pPr algn="ctr"/>
            <a:r>
              <a:rPr lang="pt-BR" sz="3200" dirty="0" smtClean="0"/>
              <a:t>através </a:t>
            </a:r>
            <a:r>
              <a:rPr lang="pt-BR" sz="3200" b="1" dirty="0" smtClean="0">
                <a:solidFill>
                  <a:srgbClr val="002060"/>
                </a:solidFill>
              </a:rPr>
              <a:t>Vivências/Experiências</a:t>
            </a:r>
            <a:r>
              <a:rPr lang="pt-BR" sz="3200" b="1" dirty="0" smtClean="0"/>
              <a:t> </a:t>
            </a:r>
            <a:r>
              <a:rPr lang="pt-BR" sz="3200" dirty="0" smtClean="0"/>
              <a:t>cumulativas, </a:t>
            </a:r>
          </a:p>
          <a:p>
            <a:pPr algn="ctr"/>
            <a:r>
              <a:rPr lang="pt-BR" sz="3200" dirty="0" smtClean="0"/>
              <a:t>pelo uso dos: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0" y="1800606"/>
            <a:ext cx="478631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/>
              <a:t> INSTINTOS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/>
              <a:t> SENTIDOS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/>
              <a:t> EMOÇÕES/ SENTIMENTOS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/>
              <a:t> MENTE CONCRETA:</a:t>
            </a:r>
          </a:p>
          <a:p>
            <a:pPr marL="184150"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/>
              <a:t> Racionalidade </a:t>
            </a:r>
            <a:r>
              <a:rPr lang="pt-BR" sz="2000" dirty="0" smtClean="0">
                <a:sym typeface="Wingdings" pitchFamily="2" charset="2"/>
              </a:rPr>
              <a:t></a:t>
            </a:r>
            <a:endParaRPr lang="pt-BR" sz="2800" dirty="0" smtClean="0"/>
          </a:p>
          <a:p>
            <a:pPr marL="184150" lvl="1" algn="ctr">
              <a:lnSpc>
                <a:spcPct val="150000"/>
              </a:lnSpc>
            </a:pPr>
            <a:r>
              <a:rPr lang="pt-BR" sz="2800" dirty="0" smtClean="0">
                <a:sym typeface="Wingdings" pitchFamily="2" charset="2"/>
              </a:rPr>
              <a:t>Empirismo </a:t>
            </a:r>
          </a:p>
          <a:p>
            <a:pPr marL="184150" lvl="1" algn="ctr">
              <a:lnSpc>
                <a:spcPct val="150000"/>
              </a:lnSpc>
            </a:pPr>
            <a:r>
              <a:rPr lang="pt-BR" sz="2800" dirty="0" smtClean="0">
                <a:sym typeface="Wingdings" pitchFamily="2" charset="2"/>
              </a:rPr>
              <a:t>Ciência</a:t>
            </a:r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86248" y="1731143"/>
            <a:ext cx="485775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/>
              <a:t> MENTE ABSTRATA:</a:t>
            </a:r>
          </a:p>
          <a:p>
            <a:pPr marL="280988"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/>
              <a:t> Intuição /Insights /Sonhos</a:t>
            </a:r>
            <a:r>
              <a:rPr lang="pt-BR" sz="2800" dirty="0" smtClean="0">
                <a:sym typeface="Wingdings" pitchFamily="2" charset="2"/>
              </a:rPr>
              <a:t> </a:t>
            </a:r>
            <a:r>
              <a:rPr lang="pt-BR" sz="2000" dirty="0" smtClean="0">
                <a:sym typeface="Wingdings" pitchFamily="2" charset="2"/>
              </a:rPr>
              <a:t></a:t>
            </a:r>
            <a:r>
              <a:rPr lang="pt-BR" sz="2800" dirty="0" smtClean="0"/>
              <a:t> </a:t>
            </a:r>
          </a:p>
          <a:p>
            <a:pPr lvl="1" algn="ctr">
              <a:lnSpc>
                <a:spcPct val="150000"/>
              </a:lnSpc>
            </a:pPr>
            <a:r>
              <a:rPr lang="pt-BR" sz="2800" dirty="0" smtClean="0">
                <a:sym typeface="Wingdings" pitchFamily="2" charset="2"/>
              </a:rPr>
              <a:t>Filosofia,  Teologia, Psicologia, </a:t>
            </a:r>
            <a:r>
              <a:rPr lang="pt-BR" sz="2800" dirty="0" smtClean="0">
                <a:sym typeface="Wingdings" pitchFamily="2" charset="2"/>
              </a:rPr>
              <a:t>Matemática</a:t>
            </a:r>
            <a:r>
              <a:rPr lang="pt-BR" sz="2800" dirty="0" smtClean="0">
                <a:sym typeface="Wingdings" pitchFamily="2" charset="2"/>
              </a:rPr>
              <a:t>, </a:t>
            </a:r>
          </a:p>
          <a:p>
            <a:pPr lvl="1" algn="ctr">
              <a:lnSpc>
                <a:spcPct val="150000"/>
              </a:lnSpc>
            </a:pPr>
            <a:r>
              <a:rPr lang="pt-BR" sz="2800" dirty="0" smtClean="0">
                <a:sym typeface="Wingdings" pitchFamily="2" charset="2"/>
              </a:rPr>
              <a:t>Arte</a:t>
            </a:r>
            <a:r>
              <a:rPr lang="pt-BR" sz="2800" dirty="0" smtClean="0">
                <a:sym typeface="Wingdings" pitchFamily="2" charset="2"/>
              </a:rPr>
              <a:t>, Simbologia</a:t>
            </a:r>
          </a:p>
          <a:p>
            <a:pPr lvl="1" algn="ctr">
              <a:lnSpc>
                <a:spcPct val="150000"/>
              </a:lnSpc>
            </a:pPr>
            <a:endParaRPr lang="pt-BR" sz="1400" dirty="0" smtClean="0">
              <a:sym typeface="Wingdings" pitchFamily="2" charset="2"/>
            </a:endParaRP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sym typeface="Wingdings" pitchFamily="2" charset="2"/>
              </a:rPr>
              <a:t> O VAZIO -  O SILÊNCIO</a:t>
            </a:r>
          </a:p>
          <a:p>
            <a:pPr lvl="1" algn="ctr">
              <a:lnSpc>
                <a:spcPct val="150000"/>
              </a:lnSpc>
            </a:pPr>
            <a:r>
              <a:rPr lang="pt-BR" sz="2800" dirty="0" smtClean="0">
                <a:sym typeface="Wingdings" pitchFamily="2" charset="2"/>
              </a:rPr>
              <a:t>Natureza da Matéria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PRODUÇÃO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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ORGANIZAÇÃO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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GESTÃO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 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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SOCIEDADE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38" y="1000108"/>
            <a:ext cx="9050337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119</Words>
  <Application>Microsoft Office PowerPoint</Application>
  <PresentationFormat>Apresentação na tela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SOBRE  O PODER DOS MODELOS</vt:lpstr>
      <vt:lpstr>Como Validar um Modelo???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 O PODER DOS MODELOS</dc:title>
  <dc:creator>clodoaldo</dc:creator>
  <cp:lastModifiedBy>clodoaldo</cp:lastModifiedBy>
  <cp:revision>5</cp:revision>
  <dcterms:created xsi:type="dcterms:W3CDTF">2016-06-28T18:44:00Z</dcterms:created>
  <dcterms:modified xsi:type="dcterms:W3CDTF">2016-06-28T19:57:14Z</dcterms:modified>
</cp:coreProperties>
</file>